
<file path=[Content_Types].xml><?xml version="1.0" encoding="utf-8"?>
<Types xmlns="http://schemas.openxmlformats.org/package/2006/content-types">
  <Default Extension="jpeg" ContentType="image/jpeg"/>
  <Default Extension="m4v" ContentType="video/unknown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58" r:id="rId5"/>
    <p:sldId id="259" r:id="rId6"/>
    <p:sldId id="264" r:id="rId7"/>
    <p:sldId id="262" r:id="rId8"/>
    <p:sldId id="260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51B60F-45AA-41B2-AD2D-4CB09EE121C7}" v="8" dt="2019-12-03T13:40:37.0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33"/>
  </p:normalViewPr>
  <p:slideViewPr>
    <p:cSldViewPr snapToGrid="0" snapToObjects="1">
      <p:cViewPr varScale="1">
        <p:scale>
          <a:sx n="90" d="100"/>
          <a:sy n="90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ra, Pawan" userId="S::pawanchandra@csus.edu::05b2b9fe-cf6e-47e0-8554-92ababd4372a" providerId="AD" clId="Web-{0A51B60F-45AA-41B2-AD2D-4CB09EE121C7}"/>
    <pc:docChg chg="modSld">
      <pc:chgData name="Chandra, Pawan" userId="S::pawanchandra@csus.edu::05b2b9fe-cf6e-47e0-8554-92ababd4372a" providerId="AD" clId="Web-{0A51B60F-45AA-41B2-AD2D-4CB09EE121C7}" dt="2019-12-03T13:40:36.621" v="5" actId="20577"/>
      <pc:docMkLst>
        <pc:docMk/>
      </pc:docMkLst>
      <pc:sldChg chg="modSp">
        <pc:chgData name="Chandra, Pawan" userId="S::pawanchandra@csus.edu::05b2b9fe-cf6e-47e0-8554-92ababd4372a" providerId="AD" clId="Web-{0A51B60F-45AA-41B2-AD2D-4CB09EE121C7}" dt="2019-12-03T13:40:34.964" v="3" actId="20577"/>
        <pc:sldMkLst>
          <pc:docMk/>
          <pc:sldMk cId="3410017100" sldId="261"/>
        </pc:sldMkLst>
        <pc:spChg chg="mod">
          <ac:chgData name="Chandra, Pawan" userId="S::pawanchandra@csus.edu::05b2b9fe-cf6e-47e0-8554-92ababd4372a" providerId="AD" clId="Web-{0A51B60F-45AA-41B2-AD2D-4CB09EE121C7}" dt="2019-12-03T13:40:34.964" v="3" actId="20577"/>
          <ac:spMkLst>
            <pc:docMk/>
            <pc:sldMk cId="3410017100" sldId="261"/>
            <ac:spMk id="3" creationId="{7817A054-4EBF-DB4D-BF7B-EB0061187263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9C9017-BB27-409A-BC5C-E7BF57DCA7F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B5EA602-C6EE-4E1E-8BE9-3369EECB07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Using ”Build Your Own Botnet” framework for our botnet</a:t>
          </a:r>
          <a:endParaRPr lang="en-US" dirty="0"/>
        </a:p>
      </dgm:t>
    </dgm:pt>
    <dgm:pt modelId="{CD008D12-A148-45EE-B0E5-A4F0578A1834}" type="parTrans" cxnId="{A45C02A1-DEAA-4086-861C-CB48FA5B8468}">
      <dgm:prSet/>
      <dgm:spPr/>
      <dgm:t>
        <a:bodyPr/>
        <a:lstStyle/>
        <a:p>
          <a:endParaRPr lang="en-US"/>
        </a:p>
      </dgm:t>
    </dgm:pt>
    <dgm:pt modelId="{68AB4BC9-0288-4419-9FD7-8D17227521E8}" type="sibTrans" cxnId="{A45C02A1-DEAA-4086-861C-CB48FA5B8468}">
      <dgm:prSet/>
      <dgm:spPr/>
      <dgm:t>
        <a:bodyPr/>
        <a:lstStyle/>
        <a:p>
          <a:endParaRPr lang="en-US"/>
        </a:p>
      </dgm:t>
    </dgm:pt>
    <dgm:pt modelId="{FB7E11F2-523E-4012-B952-9EB37674AC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1" dirty="0"/>
            <a:t>Command and control server that is e</a:t>
          </a:r>
          <a:r>
            <a:rPr lang="en-US" b="0" i="0" dirty="0"/>
            <a:t>asily deployed and managed</a:t>
          </a:r>
          <a:endParaRPr lang="en-US" dirty="0"/>
        </a:p>
      </dgm:t>
    </dgm:pt>
    <dgm:pt modelId="{64BBDF9A-28C4-4320-A9E0-BA0CE68BB4DB}" type="parTrans" cxnId="{815DF763-3742-4861-B882-96AD83AE044A}">
      <dgm:prSet/>
      <dgm:spPr/>
      <dgm:t>
        <a:bodyPr/>
        <a:lstStyle/>
        <a:p>
          <a:endParaRPr lang="en-US"/>
        </a:p>
      </dgm:t>
    </dgm:pt>
    <dgm:pt modelId="{7392223A-1BC5-4C1E-B663-B49F1F23C1DB}" type="sibTrans" cxnId="{815DF763-3742-4861-B882-96AD83AE044A}">
      <dgm:prSet/>
      <dgm:spPr/>
      <dgm:t>
        <a:bodyPr/>
        <a:lstStyle/>
        <a:p>
          <a:endParaRPr lang="en-US"/>
        </a:p>
      </dgm:t>
    </dgm:pt>
    <dgm:pt modelId="{481242BB-287A-4CA4-BFEC-9F247D2C1BEC}" type="pres">
      <dgm:prSet presAssocID="{E59C9017-BB27-409A-BC5C-E7BF57DCA7F8}" presName="root" presStyleCnt="0">
        <dgm:presLayoutVars>
          <dgm:dir/>
          <dgm:resizeHandles val="exact"/>
        </dgm:presLayoutVars>
      </dgm:prSet>
      <dgm:spPr/>
    </dgm:pt>
    <dgm:pt modelId="{91C55643-DBC6-4AB9-BD45-683D770B6AC9}" type="pres">
      <dgm:prSet presAssocID="{7B5EA602-C6EE-4E1E-8BE9-3369EECB0704}" presName="compNode" presStyleCnt="0"/>
      <dgm:spPr/>
    </dgm:pt>
    <dgm:pt modelId="{B9D85087-0608-46ED-B828-08EE28063D64}" type="pres">
      <dgm:prSet presAssocID="{7B5EA602-C6EE-4E1E-8BE9-3369EECB0704}" presName="bgRect" presStyleLbl="bgShp" presStyleIdx="0" presStyleCnt="2"/>
      <dgm:spPr/>
    </dgm:pt>
    <dgm:pt modelId="{915D93F0-9DB8-4438-99EC-83E7C8EB29A0}" type="pres">
      <dgm:prSet presAssocID="{7B5EA602-C6EE-4E1E-8BE9-3369EECB070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C5D8E75-EFF5-4771-823B-E17B56F8AF6C}" type="pres">
      <dgm:prSet presAssocID="{7B5EA602-C6EE-4E1E-8BE9-3369EECB0704}" presName="spaceRect" presStyleCnt="0"/>
      <dgm:spPr/>
    </dgm:pt>
    <dgm:pt modelId="{D9966247-C6DD-45B8-A6CE-B26D527E61FC}" type="pres">
      <dgm:prSet presAssocID="{7B5EA602-C6EE-4E1E-8BE9-3369EECB0704}" presName="parTx" presStyleLbl="revTx" presStyleIdx="0" presStyleCnt="2">
        <dgm:presLayoutVars>
          <dgm:chMax val="0"/>
          <dgm:chPref val="0"/>
        </dgm:presLayoutVars>
      </dgm:prSet>
      <dgm:spPr/>
    </dgm:pt>
    <dgm:pt modelId="{5E32A486-8368-4199-BF02-ADD725D6C6F7}" type="pres">
      <dgm:prSet presAssocID="{68AB4BC9-0288-4419-9FD7-8D17227521E8}" presName="sibTrans" presStyleCnt="0"/>
      <dgm:spPr/>
    </dgm:pt>
    <dgm:pt modelId="{D39ED383-3581-490C-8337-2B9C87485ED1}" type="pres">
      <dgm:prSet presAssocID="{FB7E11F2-523E-4012-B952-9EB37674ACE4}" presName="compNode" presStyleCnt="0"/>
      <dgm:spPr/>
    </dgm:pt>
    <dgm:pt modelId="{47B6D4EF-3827-487A-97F1-61ECE24FC8FA}" type="pres">
      <dgm:prSet presAssocID="{FB7E11F2-523E-4012-B952-9EB37674ACE4}" presName="bgRect" presStyleLbl="bgShp" presStyleIdx="1" presStyleCnt="2"/>
      <dgm:spPr/>
    </dgm:pt>
    <dgm:pt modelId="{677680A8-7F72-4C32-9E65-2106AB0CCEF3}" type="pres">
      <dgm:prSet presAssocID="{FB7E11F2-523E-4012-B952-9EB37674ACE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A8C4FDB-24AB-4E4E-B22E-51F2FFF8F1E9}" type="pres">
      <dgm:prSet presAssocID="{FB7E11F2-523E-4012-B952-9EB37674ACE4}" presName="spaceRect" presStyleCnt="0"/>
      <dgm:spPr/>
    </dgm:pt>
    <dgm:pt modelId="{3E8630C8-F2F6-4FAF-97A1-C9A1E93C2A70}" type="pres">
      <dgm:prSet presAssocID="{FB7E11F2-523E-4012-B952-9EB37674ACE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9BDD962-6C3F-4C4C-A6C6-5A18483AEBB9}" type="presOf" srcId="{E59C9017-BB27-409A-BC5C-E7BF57DCA7F8}" destId="{481242BB-287A-4CA4-BFEC-9F247D2C1BEC}" srcOrd="0" destOrd="0" presId="urn:microsoft.com/office/officeart/2018/2/layout/IconVerticalSolidList"/>
    <dgm:cxn modelId="{815DF763-3742-4861-B882-96AD83AE044A}" srcId="{E59C9017-BB27-409A-BC5C-E7BF57DCA7F8}" destId="{FB7E11F2-523E-4012-B952-9EB37674ACE4}" srcOrd="1" destOrd="0" parTransId="{64BBDF9A-28C4-4320-A9E0-BA0CE68BB4DB}" sibTransId="{7392223A-1BC5-4C1E-B663-B49F1F23C1DB}"/>
    <dgm:cxn modelId="{65F3D564-9A48-FE44-9EAC-971C0EAD12C8}" type="presOf" srcId="{7B5EA602-C6EE-4E1E-8BE9-3369EECB0704}" destId="{D9966247-C6DD-45B8-A6CE-B26D527E61FC}" srcOrd="0" destOrd="0" presId="urn:microsoft.com/office/officeart/2018/2/layout/IconVerticalSolidList"/>
    <dgm:cxn modelId="{A45C02A1-DEAA-4086-861C-CB48FA5B8468}" srcId="{E59C9017-BB27-409A-BC5C-E7BF57DCA7F8}" destId="{7B5EA602-C6EE-4E1E-8BE9-3369EECB0704}" srcOrd="0" destOrd="0" parTransId="{CD008D12-A148-45EE-B0E5-A4F0578A1834}" sibTransId="{68AB4BC9-0288-4419-9FD7-8D17227521E8}"/>
    <dgm:cxn modelId="{A4D563C2-92C4-BC4A-9570-459BB4F59B61}" type="presOf" srcId="{FB7E11F2-523E-4012-B952-9EB37674ACE4}" destId="{3E8630C8-F2F6-4FAF-97A1-C9A1E93C2A70}" srcOrd="0" destOrd="0" presId="urn:microsoft.com/office/officeart/2018/2/layout/IconVerticalSolidList"/>
    <dgm:cxn modelId="{90D615DA-251D-3048-B207-C48C0F3EF8A6}" type="presParOf" srcId="{481242BB-287A-4CA4-BFEC-9F247D2C1BEC}" destId="{91C55643-DBC6-4AB9-BD45-683D770B6AC9}" srcOrd="0" destOrd="0" presId="urn:microsoft.com/office/officeart/2018/2/layout/IconVerticalSolidList"/>
    <dgm:cxn modelId="{97D1AA1E-6940-FC49-A497-6F52E5216F3D}" type="presParOf" srcId="{91C55643-DBC6-4AB9-BD45-683D770B6AC9}" destId="{B9D85087-0608-46ED-B828-08EE28063D64}" srcOrd="0" destOrd="0" presId="urn:microsoft.com/office/officeart/2018/2/layout/IconVerticalSolidList"/>
    <dgm:cxn modelId="{23B0AC6A-84ED-1741-A19D-E4177CB4D9FC}" type="presParOf" srcId="{91C55643-DBC6-4AB9-BD45-683D770B6AC9}" destId="{915D93F0-9DB8-4438-99EC-83E7C8EB29A0}" srcOrd="1" destOrd="0" presId="urn:microsoft.com/office/officeart/2018/2/layout/IconVerticalSolidList"/>
    <dgm:cxn modelId="{4795D1DF-CA48-124A-9D8D-90AB569901FB}" type="presParOf" srcId="{91C55643-DBC6-4AB9-BD45-683D770B6AC9}" destId="{CC5D8E75-EFF5-4771-823B-E17B56F8AF6C}" srcOrd="2" destOrd="0" presId="urn:microsoft.com/office/officeart/2018/2/layout/IconVerticalSolidList"/>
    <dgm:cxn modelId="{1A96A228-EA10-8C40-A776-D4CDC0D54941}" type="presParOf" srcId="{91C55643-DBC6-4AB9-BD45-683D770B6AC9}" destId="{D9966247-C6DD-45B8-A6CE-B26D527E61FC}" srcOrd="3" destOrd="0" presId="urn:microsoft.com/office/officeart/2018/2/layout/IconVerticalSolidList"/>
    <dgm:cxn modelId="{D8024C36-9750-994B-953A-53CB3C493BA3}" type="presParOf" srcId="{481242BB-287A-4CA4-BFEC-9F247D2C1BEC}" destId="{5E32A486-8368-4199-BF02-ADD725D6C6F7}" srcOrd="1" destOrd="0" presId="urn:microsoft.com/office/officeart/2018/2/layout/IconVerticalSolidList"/>
    <dgm:cxn modelId="{64F567BB-744B-6947-9A91-965C811EEE84}" type="presParOf" srcId="{481242BB-287A-4CA4-BFEC-9F247D2C1BEC}" destId="{D39ED383-3581-490C-8337-2B9C87485ED1}" srcOrd="2" destOrd="0" presId="urn:microsoft.com/office/officeart/2018/2/layout/IconVerticalSolidList"/>
    <dgm:cxn modelId="{B4DD568F-7FAB-5144-B991-C7255E3E9D2C}" type="presParOf" srcId="{D39ED383-3581-490C-8337-2B9C87485ED1}" destId="{47B6D4EF-3827-487A-97F1-61ECE24FC8FA}" srcOrd="0" destOrd="0" presId="urn:microsoft.com/office/officeart/2018/2/layout/IconVerticalSolidList"/>
    <dgm:cxn modelId="{E45D739D-8D19-FA43-8000-D2FA74A3C63A}" type="presParOf" srcId="{D39ED383-3581-490C-8337-2B9C87485ED1}" destId="{677680A8-7F72-4C32-9E65-2106AB0CCEF3}" srcOrd="1" destOrd="0" presId="urn:microsoft.com/office/officeart/2018/2/layout/IconVerticalSolidList"/>
    <dgm:cxn modelId="{FDB46E64-28BC-4F4A-928F-DDA3836544E1}" type="presParOf" srcId="{D39ED383-3581-490C-8337-2B9C87485ED1}" destId="{AA8C4FDB-24AB-4E4E-B22E-51F2FFF8F1E9}" srcOrd="2" destOrd="0" presId="urn:microsoft.com/office/officeart/2018/2/layout/IconVerticalSolidList"/>
    <dgm:cxn modelId="{36209AB8-B01B-3F4C-B49F-148B75F0C347}" type="presParOf" srcId="{D39ED383-3581-490C-8337-2B9C87485ED1}" destId="{3E8630C8-F2F6-4FAF-97A1-C9A1E93C2A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412FB2-B26D-4FA0-A804-B12ACBD48C0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2CABABA-FCB9-4F13-B246-64F3C6E2539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Created a VPS on Digital Ocean to run our C&amp;C server</a:t>
          </a:r>
          <a:endParaRPr lang="en-US"/>
        </a:p>
      </dgm:t>
    </dgm:pt>
    <dgm:pt modelId="{5D8EEF60-8975-4D69-82B2-2DEEC72420A2}" type="parTrans" cxnId="{7BC2CA76-FAB8-477E-9F57-8DFC54355404}">
      <dgm:prSet/>
      <dgm:spPr/>
      <dgm:t>
        <a:bodyPr/>
        <a:lstStyle/>
        <a:p>
          <a:endParaRPr lang="en-US"/>
        </a:p>
      </dgm:t>
    </dgm:pt>
    <dgm:pt modelId="{B44701A1-7B6E-4AEF-BD3A-F7006B581B62}" type="sibTrans" cxnId="{7BC2CA76-FAB8-477E-9F57-8DFC54355404}">
      <dgm:prSet/>
      <dgm:spPr/>
      <dgm:t>
        <a:bodyPr/>
        <a:lstStyle/>
        <a:p>
          <a:endParaRPr lang="en-US"/>
        </a:p>
      </dgm:t>
    </dgm:pt>
    <dgm:pt modelId="{9871D7D9-AAC7-4B7A-87B1-4596B673942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Using an Ubuntu 18.04 droplet at the cost of $5 per month</a:t>
          </a:r>
          <a:endParaRPr lang="en-US"/>
        </a:p>
      </dgm:t>
    </dgm:pt>
    <dgm:pt modelId="{5CBF7FAA-540F-4FFC-8BB0-14DC00A4B880}" type="parTrans" cxnId="{59C13057-FED8-4714-AA3C-3E1621D6ADFB}">
      <dgm:prSet/>
      <dgm:spPr/>
      <dgm:t>
        <a:bodyPr/>
        <a:lstStyle/>
        <a:p>
          <a:endParaRPr lang="en-US"/>
        </a:p>
      </dgm:t>
    </dgm:pt>
    <dgm:pt modelId="{6382400E-0075-4182-B162-8781FD425B51}" type="sibTrans" cxnId="{59C13057-FED8-4714-AA3C-3E1621D6ADFB}">
      <dgm:prSet/>
      <dgm:spPr/>
      <dgm:t>
        <a:bodyPr/>
        <a:lstStyle/>
        <a:p>
          <a:endParaRPr lang="en-US"/>
        </a:p>
      </dgm:t>
    </dgm:pt>
    <dgm:pt modelId="{B60ACC79-899E-405F-9544-61B07E7BC62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Purchased the domain </a:t>
          </a:r>
          <a:r>
            <a:rPr lang="en-US" b="0" i="1"/>
            <a:t>sheep.casa</a:t>
          </a:r>
          <a:r>
            <a:rPr lang="en-US" b="0" i="0"/>
            <a:t> and directed it towards our C&amp;C server</a:t>
          </a:r>
          <a:endParaRPr lang="en-US"/>
        </a:p>
      </dgm:t>
    </dgm:pt>
    <dgm:pt modelId="{0FA1E08D-AEDD-4E76-98E5-D072DF709249}" type="parTrans" cxnId="{7B820193-E998-4048-BDEF-E7DA2C7A1C63}">
      <dgm:prSet/>
      <dgm:spPr/>
      <dgm:t>
        <a:bodyPr/>
        <a:lstStyle/>
        <a:p>
          <a:endParaRPr lang="en-US"/>
        </a:p>
      </dgm:t>
    </dgm:pt>
    <dgm:pt modelId="{EB93EA76-9E7E-4FF7-B713-92EE7C9D3D71}" type="sibTrans" cxnId="{7B820193-E998-4048-BDEF-E7DA2C7A1C63}">
      <dgm:prSet/>
      <dgm:spPr/>
      <dgm:t>
        <a:bodyPr/>
        <a:lstStyle/>
        <a:p>
          <a:endParaRPr lang="en-US"/>
        </a:p>
      </dgm:t>
    </dgm:pt>
    <dgm:pt modelId="{C38482EC-DCD8-429A-A297-5EA42ED3F88A}" type="pres">
      <dgm:prSet presAssocID="{D5412FB2-B26D-4FA0-A804-B12ACBD48C06}" presName="root" presStyleCnt="0">
        <dgm:presLayoutVars>
          <dgm:dir/>
          <dgm:resizeHandles val="exact"/>
        </dgm:presLayoutVars>
      </dgm:prSet>
      <dgm:spPr/>
    </dgm:pt>
    <dgm:pt modelId="{202A2810-D905-4CAE-A6B9-ADC253D37004}" type="pres">
      <dgm:prSet presAssocID="{F2CABABA-FCB9-4F13-B246-64F3C6E25399}" presName="compNode" presStyleCnt="0"/>
      <dgm:spPr/>
    </dgm:pt>
    <dgm:pt modelId="{D74CA91A-58D0-4E3C-B896-0089CF4D7700}" type="pres">
      <dgm:prSet presAssocID="{F2CABABA-FCB9-4F13-B246-64F3C6E25399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AF40142-35D1-42B7-93BE-C03E0BC0E7B1}" type="pres">
      <dgm:prSet presAssocID="{F2CABABA-FCB9-4F13-B246-64F3C6E2539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55D27E0C-EC68-43A3-AF67-1B233594B36C}" type="pres">
      <dgm:prSet presAssocID="{F2CABABA-FCB9-4F13-B246-64F3C6E25399}" presName="spaceRect" presStyleCnt="0"/>
      <dgm:spPr/>
    </dgm:pt>
    <dgm:pt modelId="{CDD10820-EB4B-4C9D-AE1B-C4C522C8C2BF}" type="pres">
      <dgm:prSet presAssocID="{F2CABABA-FCB9-4F13-B246-64F3C6E25399}" presName="textRect" presStyleLbl="revTx" presStyleIdx="0" presStyleCnt="3">
        <dgm:presLayoutVars>
          <dgm:chMax val="1"/>
          <dgm:chPref val="1"/>
        </dgm:presLayoutVars>
      </dgm:prSet>
      <dgm:spPr/>
    </dgm:pt>
    <dgm:pt modelId="{F19DFABC-455D-4E56-8713-A8602A104269}" type="pres">
      <dgm:prSet presAssocID="{B44701A1-7B6E-4AEF-BD3A-F7006B581B62}" presName="sibTrans" presStyleCnt="0"/>
      <dgm:spPr/>
    </dgm:pt>
    <dgm:pt modelId="{DB9297A6-A09E-4287-ADD7-B8586980EF92}" type="pres">
      <dgm:prSet presAssocID="{9871D7D9-AAC7-4B7A-87B1-4596B6739428}" presName="compNode" presStyleCnt="0"/>
      <dgm:spPr/>
    </dgm:pt>
    <dgm:pt modelId="{AEB08FBD-A12F-462A-8488-E5B7FDC3C57E}" type="pres">
      <dgm:prSet presAssocID="{9871D7D9-AAC7-4B7A-87B1-4596B6739428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6ED6FB1-8115-4EBC-8C86-D49446522F6E}" type="pres">
      <dgm:prSet presAssocID="{9871D7D9-AAC7-4B7A-87B1-4596B673942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30891582-D467-4DC5-BD7B-79E7ACA46F9D}" type="pres">
      <dgm:prSet presAssocID="{9871D7D9-AAC7-4B7A-87B1-4596B6739428}" presName="spaceRect" presStyleCnt="0"/>
      <dgm:spPr/>
    </dgm:pt>
    <dgm:pt modelId="{C3E0DA18-3B8E-4C63-8F2E-4EF05701280A}" type="pres">
      <dgm:prSet presAssocID="{9871D7D9-AAC7-4B7A-87B1-4596B6739428}" presName="textRect" presStyleLbl="revTx" presStyleIdx="1" presStyleCnt="3">
        <dgm:presLayoutVars>
          <dgm:chMax val="1"/>
          <dgm:chPref val="1"/>
        </dgm:presLayoutVars>
      </dgm:prSet>
      <dgm:spPr/>
    </dgm:pt>
    <dgm:pt modelId="{1ABA1B79-947C-45F6-A69A-E3140AC6AAF1}" type="pres">
      <dgm:prSet presAssocID="{6382400E-0075-4182-B162-8781FD425B51}" presName="sibTrans" presStyleCnt="0"/>
      <dgm:spPr/>
    </dgm:pt>
    <dgm:pt modelId="{A1B1E10C-1286-49B5-A530-7B3572D9F0A5}" type="pres">
      <dgm:prSet presAssocID="{B60ACC79-899E-405F-9544-61B07E7BC62F}" presName="compNode" presStyleCnt="0"/>
      <dgm:spPr/>
    </dgm:pt>
    <dgm:pt modelId="{AD49C0E5-CD53-4A3F-BDD5-2B591AA935AA}" type="pres">
      <dgm:prSet presAssocID="{B60ACC79-899E-405F-9544-61B07E7BC62F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0FF2904-A7FE-4569-907C-4C683FBED601}" type="pres">
      <dgm:prSet presAssocID="{B60ACC79-899E-405F-9544-61B07E7BC62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9D58EB5E-2717-45BF-8BD4-A45C1C212352}" type="pres">
      <dgm:prSet presAssocID="{B60ACC79-899E-405F-9544-61B07E7BC62F}" presName="spaceRect" presStyleCnt="0"/>
      <dgm:spPr/>
    </dgm:pt>
    <dgm:pt modelId="{FF82D9FA-BC2A-4099-9A3E-25A0CDF4830E}" type="pres">
      <dgm:prSet presAssocID="{B60ACC79-899E-405F-9544-61B07E7BC62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25F792E-E47D-B943-80B3-281A885727CD}" type="presOf" srcId="{D5412FB2-B26D-4FA0-A804-B12ACBD48C06}" destId="{C38482EC-DCD8-429A-A297-5EA42ED3F88A}" srcOrd="0" destOrd="0" presId="urn:microsoft.com/office/officeart/2018/5/layout/IconLeafLabelList"/>
    <dgm:cxn modelId="{7BC2CA76-FAB8-477E-9F57-8DFC54355404}" srcId="{D5412FB2-B26D-4FA0-A804-B12ACBD48C06}" destId="{F2CABABA-FCB9-4F13-B246-64F3C6E25399}" srcOrd="0" destOrd="0" parTransId="{5D8EEF60-8975-4D69-82B2-2DEEC72420A2}" sibTransId="{B44701A1-7B6E-4AEF-BD3A-F7006B581B62}"/>
    <dgm:cxn modelId="{59C13057-FED8-4714-AA3C-3E1621D6ADFB}" srcId="{D5412FB2-B26D-4FA0-A804-B12ACBD48C06}" destId="{9871D7D9-AAC7-4B7A-87B1-4596B6739428}" srcOrd="1" destOrd="0" parTransId="{5CBF7FAA-540F-4FFC-8BB0-14DC00A4B880}" sibTransId="{6382400E-0075-4182-B162-8781FD425B51}"/>
    <dgm:cxn modelId="{7B820193-E998-4048-BDEF-E7DA2C7A1C63}" srcId="{D5412FB2-B26D-4FA0-A804-B12ACBD48C06}" destId="{B60ACC79-899E-405F-9544-61B07E7BC62F}" srcOrd="2" destOrd="0" parTransId="{0FA1E08D-AEDD-4E76-98E5-D072DF709249}" sibTransId="{EB93EA76-9E7E-4FF7-B713-92EE7C9D3D71}"/>
    <dgm:cxn modelId="{D08157B6-B658-C049-8671-B1058AC10645}" type="presOf" srcId="{B60ACC79-899E-405F-9544-61B07E7BC62F}" destId="{FF82D9FA-BC2A-4099-9A3E-25A0CDF4830E}" srcOrd="0" destOrd="0" presId="urn:microsoft.com/office/officeart/2018/5/layout/IconLeafLabelList"/>
    <dgm:cxn modelId="{7BE745C9-9149-A642-A606-EBE397F05795}" type="presOf" srcId="{9871D7D9-AAC7-4B7A-87B1-4596B6739428}" destId="{C3E0DA18-3B8E-4C63-8F2E-4EF05701280A}" srcOrd="0" destOrd="0" presId="urn:microsoft.com/office/officeart/2018/5/layout/IconLeafLabelList"/>
    <dgm:cxn modelId="{77C846F0-5197-104D-8A76-BE3D18A46C17}" type="presOf" srcId="{F2CABABA-FCB9-4F13-B246-64F3C6E25399}" destId="{CDD10820-EB4B-4C9D-AE1B-C4C522C8C2BF}" srcOrd="0" destOrd="0" presId="urn:microsoft.com/office/officeart/2018/5/layout/IconLeafLabelList"/>
    <dgm:cxn modelId="{95656EFB-B2C9-A349-88E0-D68630B83AB8}" type="presParOf" srcId="{C38482EC-DCD8-429A-A297-5EA42ED3F88A}" destId="{202A2810-D905-4CAE-A6B9-ADC253D37004}" srcOrd="0" destOrd="0" presId="urn:microsoft.com/office/officeart/2018/5/layout/IconLeafLabelList"/>
    <dgm:cxn modelId="{26CF2985-62BF-594F-BF8B-33532BBDF975}" type="presParOf" srcId="{202A2810-D905-4CAE-A6B9-ADC253D37004}" destId="{D74CA91A-58D0-4E3C-B896-0089CF4D7700}" srcOrd="0" destOrd="0" presId="urn:microsoft.com/office/officeart/2018/5/layout/IconLeafLabelList"/>
    <dgm:cxn modelId="{DD8F08C7-3318-5C4F-BCF5-DBF3F5A895E3}" type="presParOf" srcId="{202A2810-D905-4CAE-A6B9-ADC253D37004}" destId="{0AF40142-35D1-42B7-93BE-C03E0BC0E7B1}" srcOrd="1" destOrd="0" presId="urn:microsoft.com/office/officeart/2018/5/layout/IconLeafLabelList"/>
    <dgm:cxn modelId="{7BE883C3-0817-5A42-AE9E-DD8E779F5880}" type="presParOf" srcId="{202A2810-D905-4CAE-A6B9-ADC253D37004}" destId="{55D27E0C-EC68-43A3-AF67-1B233594B36C}" srcOrd="2" destOrd="0" presId="urn:microsoft.com/office/officeart/2018/5/layout/IconLeafLabelList"/>
    <dgm:cxn modelId="{077BAAE0-D735-A843-9120-5DDFFC56795F}" type="presParOf" srcId="{202A2810-D905-4CAE-A6B9-ADC253D37004}" destId="{CDD10820-EB4B-4C9D-AE1B-C4C522C8C2BF}" srcOrd="3" destOrd="0" presId="urn:microsoft.com/office/officeart/2018/5/layout/IconLeafLabelList"/>
    <dgm:cxn modelId="{70EBA5F9-0ED8-6C45-AF8D-D7A46B36A000}" type="presParOf" srcId="{C38482EC-DCD8-429A-A297-5EA42ED3F88A}" destId="{F19DFABC-455D-4E56-8713-A8602A104269}" srcOrd="1" destOrd="0" presId="urn:microsoft.com/office/officeart/2018/5/layout/IconLeafLabelList"/>
    <dgm:cxn modelId="{9E0E97E3-A1AA-7D45-847E-E983D3074478}" type="presParOf" srcId="{C38482EC-DCD8-429A-A297-5EA42ED3F88A}" destId="{DB9297A6-A09E-4287-ADD7-B8586980EF92}" srcOrd="2" destOrd="0" presId="urn:microsoft.com/office/officeart/2018/5/layout/IconLeafLabelList"/>
    <dgm:cxn modelId="{7D05631C-3DF3-6C4F-B009-AA98F52A94DC}" type="presParOf" srcId="{DB9297A6-A09E-4287-ADD7-B8586980EF92}" destId="{AEB08FBD-A12F-462A-8488-E5B7FDC3C57E}" srcOrd="0" destOrd="0" presId="urn:microsoft.com/office/officeart/2018/5/layout/IconLeafLabelList"/>
    <dgm:cxn modelId="{9A5DB962-14CA-6E45-9354-D6752A6C2F63}" type="presParOf" srcId="{DB9297A6-A09E-4287-ADD7-B8586980EF92}" destId="{46ED6FB1-8115-4EBC-8C86-D49446522F6E}" srcOrd="1" destOrd="0" presId="urn:microsoft.com/office/officeart/2018/5/layout/IconLeafLabelList"/>
    <dgm:cxn modelId="{B8865C08-962B-7F4D-BC34-F04CBAF2A0D0}" type="presParOf" srcId="{DB9297A6-A09E-4287-ADD7-B8586980EF92}" destId="{30891582-D467-4DC5-BD7B-79E7ACA46F9D}" srcOrd="2" destOrd="0" presId="urn:microsoft.com/office/officeart/2018/5/layout/IconLeafLabelList"/>
    <dgm:cxn modelId="{C5425FEB-8B6D-EE42-AF05-A58A77B671F8}" type="presParOf" srcId="{DB9297A6-A09E-4287-ADD7-B8586980EF92}" destId="{C3E0DA18-3B8E-4C63-8F2E-4EF05701280A}" srcOrd="3" destOrd="0" presId="urn:microsoft.com/office/officeart/2018/5/layout/IconLeafLabelList"/>
    <dgm:cxn modelId="{6E07953E-C029-1148-A5CD-5EC830445A04}" type="presParOf" srcId="{C38482EC-DCD8-429A-A297-5EA42ED3F88A}" destId="{1ABA1B79-947C-45F6-A69A-E3140AC6AAF1}" srcOrd="3" destOrd="0" presId="urn:microsoft.com/office/officeart/2018/5/layout/IconLeafLabelList"/>
    <dgm:cxn modelId="{CFA5F02A-A6EC-BE42-8B31-0718033C511D}" type="presParOf" srcId="{C38482EC-DCD8-429A-A297-5EA42ED3F88A}" destId="{A1B1E10C-1286-49B5-A530-7B3572D9F0A5}" srcOrd="4" destOrd="0" presId="urn:microsoft.com/office/officeart/2018/5/layout/IconLeafLabelList"/>
    <dgm:cxn modelId="{52AA0C23-E852-764E-8CC7-30AF714F8C08}" type="presParOf" srcId="{A1B1E10C-1286-49B5-A530-7B3572D9F0A5}" destId="{AD49C0E5-CD53-4A3F-BDD5-2B591AA935AA}" srcOrd="0" destOrd="0" presId="urn:microsoft.com/office/officeart/2018/5/layout/IconLeafLabelList"/>
    <dgm:cxn modelId="{0A281455-E338-C64C-B7D8-7DFB199A200B}" type="presParOf" srcId="{A1B1E10C-1286-49B5-A530-7B3572D9F0A5}" destId="{30FF2904-A7FE-4569-907C-4C683FBED601}" srcOrd="1" destOrd="0" presId="urn:microsoft.com/office/officeart/2018/5/layout/IconLeafLabelList"/>
    <dgm:cxn modelId="{F0BCB19C-3964-004B-95D2-00C3D9A9CFA5}" type="presParOf" srcId="{A1B1E10C-1286-49B5-A530-7B3572D9F0A5}" destId="{9D58EB5E-2717-45BF-8BD4-A45C1C212352}" srcOrd="2" destOrd="0" presId="urn:microsoft.com/office/officeart/2018/5/layout/IconLeafLabelList"/>
    <dgm:cxn modelId="{725A96F8-BDC5-F242-99E0-F9B9012D8718}" type="presParOf" srcId="{A1B1E10C-1286-49B5-A530-7B3572D9F0A5}" destId="{FF82D9FA-BC2A-4099-9A3E-25A0CDF4830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AE765E-872C-4BC2-B7CF-054C88AD537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71AF552-C3CC-4489-8E63-B76EBC468595}">
      <dgm:prSet/>
      <dgm:spPr/>
      <dgm:t>
        <a:bodyPr/>
        <a:lstStyle/>
        <a:p>
          <a:r>
            <a:rPr lang="en-US" b="0" i="0"/>
            <a:t>Purchased BadUSB (DigiSpark) devices via Amazon</a:t>
          </a:r>
          <a:endParaRPr lang="en-US"/>
        </a:p>
      </dgm:t>
    </dgm:pt>
    <dgm:pt modelId="{E11A3D07-C52D-4EB0-9FEF-E2277E359A33}" type="parTrans" cxnId="{5B7147FA-C7C8-49AA-A07D-91699CFF320B}">
      <dgm:prSet/>
      <dgm:spPr/>
      <dgm:t>
        <a:bodyPr/>
        <a:lstStyle/>
        <a:p>
          <a:endParaRPr lang="en-US"/>
        </a:p>
      </dgm:t>
    </dgm:pt>
    <dgm:pt modelId="{D18ADB3C-BEB3-4C61-90E8-15A07369BAD2}" type="sibTrans" cxnId="{5B7147FA-C7C8-49AA-A07D-91699CFF320B}">
      <dgm:prSet/>
      <dgm:spPr/>
      <dgm:t>
        <a:bodyPr/>
        <a:lstStyle/>
        <a:p>
          <a:endParaRPr lang="en-US"/>
        </a:p>
      </dgm:t>
    </dgm:pt>
    <dgm:pt modelId="{52F77E64-0D95-4D79-8064-DE9FA2F2FFE8}">
      <dgm:prSet/>
      <dgm:spPr/>
      <dgm:t>
        <a:bodyPr/>
        <a:lstStyle/>
        <a:p>
          <a:r>
            <a:rPr lang="en-US" b="0" i="0" dirty="0"/>
            <a:t>Using 12 devices spread across team at $3 per unit</a:t>
          </a:r>
          <a:endParaRPr lang="en-US" dirty="0"/>
        </a:p>
      </dgm:t>
    </dgm:pt>
    <dgm:pt modelId="{70CDB04D-C294-4C35-B668-0421F4DC9BFE}" type="parTrans" cxnId="{1F6388B3-BF72-4503-A3C4-321CFF586997}">
      <dgm:prSet/>
      <dgm:spPr/>
      <dgm:t>
        <a:bodyPr/>
        <a:lstStyle/>
        <a:p>
          <a:endParaRPr lang="en-US"/>
        </a:p>
      </dgm:t>
    </dgm:pt>
    <dgm:pt modelId="{820258A5-5AD9-4E67-BB77-59BD8D0A9C9C}" type="sibTrans" cxnId="{1F6388B3-BF72-4503-A3C4-321CFF586997}">
      <dgm:prSet/>
      <dgm:spPr/>
      <dgm:t>
        <a:bodyPr/>
        <a:lstStyle/>
        <a:p>
          <a:endParaRPr lang="en-US"/>
        </a:p>
      </dgm:t>
    </dgm:pt>
    <dgm:pt modelId="{06A6D475-72E5-47D7-B2EA-221CCF26E021}">
      <dgm:prSet/>
      <dgm:spPr/>
      <dgm:t>
        <a:bodyPr/>
        <a:lstStyle/>
        <a:p>
          <a:r>
            <a:rPr lang="en-US" b="0" i="0"/>
            <a:t>Programmed using Arduino</a:t>
          </a:r>
          <a:endParaRPr lang="en-US"/>
        </a:p>
      </dgm:t>
    </dgm:pt>
    <dgm:pt modelId="{ED793606-50A9-460F-8526-5869D4E126D1}" type="parTrans" cxnId="{BF46A5E0-6239-439C-886C-64D80C754E5D}">
      <dgm:prSet/>
      <dgm:spPr/>
      <dgm:t>
        <a:bodyPr/>
        <a:lstStyle/>
        <a:p>
          <a:endParaRPr lang="en-US"/>
        </a:p>
      </dgm:t>
    </dgm:pt>
    <dgm:pt modelId="{D1163420-FDBF-4FC7-A642-0C3BEE048F25}" type="sibTrans" cxnId="{BF46A5E0-6239-439C-886C-64D80C754E5D}">
      <dgm:prSet/>
      <dgm:spPr/>
      <dgm:t>
        <a:bodyPr/>
        <a:lstStyle/>
        <a:p>
          <a:endParaRPr lang="en-US"/>
        </a:p>
      </dgm:t>
    </dgm:pt>
    <dgm:pt modelId="{E2AEDE82-1A9B-4D28-9BB5-1E80EF0D6500}">
      <dgm:prSet/>
      <dgm:spPr/>
      <dgm:t>
        <a:bodyPr/>
        <a:lstStyle/>
        <a:p>
          <a:r>
            <a:rPr lang="en-US" b="0" i="0"/>
            <a:t>Infects Linux, Mac, and Window machines</a:t>
          </a:r>
          <a:endParaRPr lang="en-US"/>
        </a:p>
      </dgm:t>
    </dgm:pt>
    <dgm:pt modelId="{8FF88970-2852-4425-A9C6-D50BD490250C}" type="parTrans" cxnId="{D6B5F3D6-3139-4011-9A10-9271F73BF701}">
      <dgm:prSet/>
      <dgm:spPr/>
      <dgm:t>
        <a:bodyPr/>
        <a:lstStyle/>
        <a:p>
          <a:endParaRPr lang="en-US"/>
        </a:p>
      </dgm:t>
    </dgm:pt>
    <dgm:pt modelId="{8AC0A696-E12D-47E5-B618-38FA3106005E}" type="sibTrans" cxnId="{D6B5F3D6-3139-4011-9A10-9271F73BF701}">
      <dgm:prSet/>
      <dgm:spPr/>
      <dgm:t>
        <a:bodyPr/>
        <a:lstStyle/>
        <a:p>
          <a:endParaRPr lang="en-US"/>
        </a:p>
      </dgm:t>
    </dgm:pt>
    <dgm:pt modelId="{B7725666-0F41-4341-B9EA-0951F6DDDAB2}" type="pres">
      <dgm:prSet presAssocID="{D0AE765E-872C-4BC2-B7CF-054C88AD5375}" presName="root" presStyleCnt="0">
        <dgm:presLayoutVars>
          <dgm:dir/>
          <dgm:resizeHandles val="exact"/>
        </dgm:presLayoutVars>
      </dgm:prSet>
      <dgm:spPr/>
    </dgm:pt>
    <dgm:pt modelId="{1AFC776B-5BB4-495A-B5DD-82A8434283D2}" type="pres">
      <dgm:prSet presAssocID="{971AF552-C3CC-4489-8E63-B76EBC468595}" presName="compNode" presStyleCnt="0"/>
      <dgm:spPr/>
    </dgm:pt>
    <dgm:pt modelId="{B9050469-61EF-48C2-BDCF-84C496EF989B}" type="pres">
      <dgm:prSet presAssocID="{971AF552-C3CC-4489-8E63-B76EBC468595}" presName="iconRect" presStyleLbl="node1" presStyleIdx="0" presStyleCnt="4"/>
      <dgm:spPr>
        <a:ln>
          <a:noFill/>
        </a:ln>
      </dgm:spPr>
    </dgm:pt>
    <dgm:pt modelId="{5662A4E0-B1A9-4342-8425-9A59E6E37CD5}" type="pres">
      <dgm:prSet presAssocID="{971AF552-C3CC-4489-8E63-B76EBC468595}" presName="spaceRect" presStyleCnt="0"/>
      <dgm:spPr/>
    </dgm:pt>
    <dgm:pt modelId="{DAB819F5-FECE-425A-BB5F-031E6EC78814}" type="pres">
      <dgm:prSet presAssocID="{971AF552-C3CC-4489-8E63-B76EBC468595}" presName="textRect" presStyleLbl="revTx" presStyleIdx="0" presStyleCnt="4">
        <dgm:presLayoutVars>
          <dgm:chMax val="1"/>
          <dgm:chPref val="1"/>
        </dgm:presLayoutVars>
      </dgm:prSet>
      <dgm:spPr/>
    </dgm:pt>
    <dgm:pt modelId="{F6D42DF2-2CA4-48E1-8C4E-CCBBB844B810}" type="pres">
      <dgm:prSet presAssocID="{D18ADB3C-BEB3-4C61-90E8-15A07369BAD2}" presName="sibTrans" presStyleCnt="0"/>
      <dgm:spPr/>
    </dgm:pt>
    <dgm:pt modelId="{440CD5A2-CE15-44AA-80E2-0ACAEEFD1921}" type="pres">
      <dgm:prSet presAssocID="{52F77E64-0D95-4D79-8064-DE9FA2F2FFE8}" presName="compNode" presStyleCnt="0"/>
      <dgm:spPr/>
    </dgm:pt>
    <dgm:pt modelId="{D2C9A2C4-2079-4BC1-B1D9-A0250949B332}" type="pres">
      <dgm:prSet presAssocID="{52F77E64-0D95-4D79-8064-DE9FA2F2FFE8}" presName="iconRect" presStyleLbl="nod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commerce"/>
        </a:ext>
      </dgm:extLst>
    </dgm:pt>
    <dgm:pt modelId="{73148B9E-9144-4345-8BAB-EDC5C2E001CB}" type="pres">
      <dgm:prSet presAssocID="{52F77E64-0D95-4D79-8064-DE9FA2F2FFE8}" presName="spaceRect" presStyleCnt="0"/>
      <dgm:spPr/>
    </dgm:pt>
    <dgm:pt modelId="{7B564A2A-D39A-426E-A827-EABBB025070F}" type="pres">
      <dgm:prSet presAssocID="{52F77E64-0D95-4D79-8064-DE9FA2F2FFE8}" presName="textRect" presStyleLbl="revTx" presStyleIdx="1" presStyleCnt="4">
        <dgm:presLayoutVars>
          <dgm:chMax val="1"/>
          <dgm:chPref val="1"/>
        </dgm:presLayoutVars>
      </dgm:prSet>
      <dgm:spPr/>
    </dgm:pt>
    <dgm:pt modelId="{CBFE011D-DEB3-4B2F-93D1-2533F562A2FD}" type="pres">
      <dgm:prSet presAssocID="{820258A5-5AD9-4E67-BB77-59BD8D0A9C9C}" presName="sibTrans" presStyleCnt="0"/>
      <dgm:spPr/>
    </dgm:pt>
    <dgm:pt modelId="{63645315-158F-4143-A77C-72DDE7C919F4}" type="pres">
      <dgm:prSet presAssocID="{06A6D475-72E5-47D7-B2EA-221CCF26E021}" presName="compNode" presStyleCnt="0"/>
      <dgm:spPr/>
    </dgm:pt>
    <dgm:pt modelId="{773B3287-12CF-4753-8265-2CA51904CDC9}" type="pres">
      <dgm:prSet presAssocID="{06A6D475-72E5-47D7-B2EA-221CCF26E021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EDF968C-2780-4B1A-8224-F06744767D1F}" type="pres">
      <dgm:prSet presAssocID="{06A6D475-72E5-47D7-B2EA-221CCF26E021}" presName="spaceRect" presStyleCnt="0"/>
      <dgm:spPr/>
    </dgm:pt>
    <dgm:pt modelId="{6FDF231D-E766-4942-B2FE-3AABC03B8868}" type="pres">
      <dgm:prSet presAssocID="{06A6D475-72E5-47D7-B2EA-221CCF26E021}" presName="textRect" presStyleLbl="revTx" presStyleIdx="2" presStyleCnt="4">
        <dgm:presLayoutVars>
          <dgm:chMax val="1"/>
          <dgm:chPref val="1"/>
        </dgm:presLayoutVars>
      </dgm:prSet>
      <dgm:spPr/>
    </dgm:pt>
    <dgm:pt modelId="{BB3846B0-DC38-4462-AE9E-FFE7B9B41C40}" type="pres">
      <dgm:prSet presAssocID="{D1163420-FDBF-4FC7-A642-0C3BEE048F25}" presName="sibTrans" presStyleCnt="0"/>
      <dgm:spPr/>
    </dgm:pt>
    <dgm:pt modelId="{F14E2878-E1ED-45BD-8E8E-FC33592B6B74}" type="pres">
      <dgm:prSet presAssocID="{E2AEDE82-1A9B-4D28-9BB5-1E80EF0D6500}" presName="compNode" presStyleCnt="0"/>
      <dgm:spPr/>
    </dgm:pt>
    <dgm:pt modelId="{0A8D8D40-C1BD-4027-93C9-D4F7CB8E8418}" type="pres">
      <dgm:prSet presAssocID="{E2AEDE82-1A9B-4D28-9BB5-1E80EF0D6500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621EBA3D-01F6-4456-AEBF-B5A72ED2FE88}" type="pres">
      <dgm:prSet presAssocID="{E2AEDE82-1A9B-4D28-9BB5-1E80EF0D6500}" presName="spaceRect" presStyleCnt="0"/>
      <dgm:spPr/>
    </dgm:pt>
    <dgm:pt modelId="{2F8FA90F-C002-4050-8844-45738F5805B3}" type="pres">
      <dgm:prSet presAssocID="{E2AEDE82-1A9B-4D28-9BB5-1E80EF0D650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3C5995B-7D4A-469D-AFDB-0DBF13DB55E5}" type="presOf" srcId="{06A6D475-72E5-47D7-B2EA-221CCF26E021}" destId="{6FDF231D-E766-4942-B2FE-3AABC03B8868}" srcOrd="0" destOrd="0" presId="urn:microsoft.com/office/officeart/2018/2/layout/IconLabelList"/>
    <dgm:cxn modelId="{536CA37B-FD1C-4363-A460-90F1297234CE}" type="presOf" srcId="{E2AEDE82-1A9B-4D28-9BB5-1E80EF0D6500}" destId="{2F8FA90F-C002-4050-8844-45738F5805B3}" srcOrd="0" destOrd="0" presId="urn:microsoft.com/office/officeart/2018/2/layout/IconLabelList"/>
    <dgm:cxn modelId="{5E045B83-318F-47E4-9342-8EC447B0496C}" type="presOf" srcId="{52F77E64-0D95-4D79-8064-DE9FA2F2FFE8}" destId="{7B564A2A-D39A-426E-A827-EABBB025070F}" srcOrd="0" destOrd="0" presId="urn:microsoft.com/office/officeart/2018/2/layout/IconLabelList"/>
    <dgm:cxn modelId="{24E389AA-7953-44E1-B3EC-B600A2AE69F5}" type="presOf" srcId="{971AF552-C3CC-4489-8E63-B76EBC468595}" destId="{DAB819F5-FECE-425A-BB5F-031E6EC78814}" srcOrd="0" destOrd="0" presId="urn:microsoft.com/office/officeart/2018/2/layout/IconLabelList"/>
    <dgm:cxn modelId="{1F6388B3-BF72-4503-A3C4-321CFF586997}" srcId="{D0AE765E-872C-4BC2-B7CF-054C88AD5375}" destId="{52F77E64-0D95-4D79-8064-DE9FA2F2FFE8}" srcOrd="1" destOrd="0" parTransId="{70CDB04D-C294-4C35-B668-0421F4DC9BFE}" sibTransId="{820258A5-5AD9-4E67-BB77-59BD8D0A9C9C}"/>
    <dgm:cxn modelId="{D6B5F3D6-3139-4011-9A10-9271F73BF701}" srcId="{D0AE765E-872C-4BC2-B7CF-054C88AD5375}" destId="{E2AEDE82-1A9B-4D28-9BB5-1E80EF0D6500}" srcOrd="3" destOrd="0" parTransId="{8FF88970-2852-4425-A9C6-D50BD490250C}" sibTransId="{8AC0A696-E12D-47E5-B618-38FA3106005E}"/>
    <dgm:cxn modelId="{BF46A5E0-6239-439C-886C-64D80C754E5D}" srcId="{D0AE765E-872C-4BC2-B7CF-054C88AD5375}" destId="{06A6D475-72E5-47D7-B2EA-221CCF26E021}" srcOrd="2" destOrd="0" parTransId="{ED793606-50A9-460F-8526-5869D4E126D1}" sibTransId="{D1163420-FDBF-4FC7-A642-0C3BEE048F25}"/>
    <dgm:cxn modelId="{43B5DBE3-ADB5-40B6-A5FE-CB930B0F76D1}" type="presOf" srcId="{D0AE765E-872C-4BC2-B7CF-054C88AD5375}" destId="{B7725666-0F41-4341-B9EA-0951F6DDDAB2}" srcOrd="0" destOrd="0" presId="urn:microsoft.com/office/officeart/2018/2/layout/IconLabelList"/>
    <dgm:cxn modelId="{5B7147FA-C7C8-49AA-A07D-91699CFF320B}" srcId="{D0AE765E-872C-4BC2-B7CF-054C88AD5375}" destId="{971AF552-C3CC-4489-8E63-B76EBC468595}" srcOrd="0" destOrd="0" parTransId="{E11A3D07-C52D-4EB0-9FEF-E2277E359A33}" sibTransId="{D18ADB3C-BEB3-4C61-90E8-15A07369BAD2}"/>
    <dgm:cxn modelId="{7A440E2F-0082-4FBD-A0D1-B8364832A60A}" type="presParOf" srcId="{B7725666-0F41-4341-B9EA-0951F6DDDAB2}" destId="{1AFC776B-5BB4-495A-B5DD-82A8434283D2}" srcOrd="0" destOrd="0" presId="urn:microsoft.com/office/officeart/2018/2/layout/IconLabelList"/>
    <dgm:cxn modelId="{4EDB15ED-F57E-4B81-97B6-413D206EC925}" type="presParOf" srcId="{1AFC776B-5BB4-495A-B5DD-82A8434283D2}" destId="{B9050469-61EF-48C2-BDCF-84C496EF989B}" srcOrd="0" destOrd="0" presId="urn:microsoft.com/office/officeart/2018/2/layout/IconLabelList"/>
    <dgm:cxn modelId="{51358338-E92A-4A1D-A45A-5A4A78487A18}" type="presParOf" srcId="{1AFC776B-5BB4-495A-B5DD-82A8434283D2}" destId="{5662A4E0-B1A9-4342-8425-9A59E6E37CD5}" srcOrd="1" destOrd="0" presId="urn:microsoft.com/office/officeart/2018/2/layout/IconLabelList"/>
    <dgm:cxn modelId="{4E9B65D4-E366-4D59-AAEC-E97B2D73A701}" type="presParOf" srcId="{1AFC776B-5BB4-495A-B5DD-82A8434283D2}" destId="{DAB819F5-FECE-425A-BB5F-031E6EC78814}" srcOrd="2" destOrd="0" presId="urn:microsoft.com/office/officeart/2018/2/layout/IconLabelList"/>
    <dgm:cxn modelId="{2B3213FF-7C9B-4B98-BF25-30E837EFF8E6}" type="presParOf" srcId="{B7725666-0F41-4341-B9EA-0951F6DDDAB2}" destId="{F6D42DF2-2CA4-48E1-8C4E-CCBBB844B810}" srcOrd="1" destOrd="0" presId="urn:microsoft.com/office/officeart/2018/2/layout/IconLabelList"/>
    <dgm:cxn modelId="{D0AC4C67-431D-493E-9165-B0AE2F12A715}" type="presParOf" srcId="{B7725666-0F41-4341-B9EA-0951F6DDDAB2}" destId="{440CD5A2-CE15-44AA-80E2-0ACAEEFD1921}" srcOrd="2" destOrd="0" presId="urn:microsoft.com/office/officeart/2018/2/layout/IconLabelList"/>
    <dgm:cxn modelId="{2DE10A82-6147-4E82-A7C1-8D508DD6D293}" type="presParOf" srcId="{440CD5A2-CE15-44AA-80E2-0ACAEEFD1921}" destId="{D2C9A2C4-2079-4BC1-B1D9-A0250949B332}" srcOrd="0" destOrd="0" presId="urn:microsoft.com/office/officeart/2018/2/layout/IconLabelList"/>
    <dgm:cxn modelId="{82D63C9A-D24A-44DC-B95F-F15EC797F853}" type="presParOf" srcId="{440CD5A2-CE15-44AA-80E2-0ACAEEFD1921}" destId="{73148B9E-9144-4345-8BAB-EDC5C2E001CB}" srcOrd="1" destOrd="0" presId="urn:microsoft.com/office/officeart/2018/2/layout/IconLabelList"/>
    <dgm:cxn modelId="{A637681A-E74B-45FF-A71D-283D2638B982}" type="presParOf" srcId="{440CD5A2-CE15-44AA-80E2-0ACAEEFD1921}" destId="{7B564A2A-D39A-426E-A827-EABBB025070F}" srcOrd="2" destOrd="0" presId="urn:microsoft.com/office/officeart/2018/2/layout/IconLabelList"/>
    <dgm:cxn modelId="{1FDC6FBD-BE49-44BD-A624-7407785A1B9D}" type="presParOf" srcId="{B7725666-0F41-4341-B9EA-0951F6DDDAB2}" destId="{CBFE011D-DEB3-4B2F-93D1-2533F562A2FD}" srcOrd="3" destOrd="0" presId="urn:microsoft.com/office/officeart/2018/2/layout/IconLabelList"/>
    <dgm:cxn modelId="{332F0152-530E-4BF7-B8E8-CFE0105743B2}" type="presParOf" srcId="{B7725666-0F41-4341-B9EA-0951F6DDDAB2}" destId="{63645315-158F-4143-A77C-72DDE7C919F4}" srcOrd="4" destOrd="0" presId="urn:microsoft.com/office/officeart/2018/2/layout/IconLabelList"/>
    <dgm:cxn modelId="{7D873FEC-D7A3-4A32-870C-47F97EACD8B4}" type="presParOf" srcId="{63645315-158F-4143-A77C-72DDE7C919F4}" destId="{773B3287-12CF-4753-8265-2CA51904CDC9}" srcOrd="0" destOrd="0" presId="urn:microsoft.com/office/officeart/2018/2/layout/IconLabelList"/>
    <dgm:cxn modelId="{4C924831-A832-41C6-A604-0F678AB5326A}" type="presParOf" srcId="{63645315-158F-4143-A77C-72DDE7C919F4}" destId="{4EDF968C-2780-4B1A-8224-F06744767D1F}" srcOrd="1" destOrd="0" presId="urn:microsoft.com/office/officeart/2018/2/layout/IconLabelList"/>
    <dgm:cxn modelId="{D6433701-9640-4AFF-B2DB-08B8476EEFF8}" type="presParOf" srcId="{63645315-158F-4143-A77C-72DDE7C919F4}" destId="{6FDF231D-E766-4942-B2FE-3AABC03B8868}" srcOrd="2" destOrd="0" presId="urn:microsoft.com/office/officeart/2018/2/layout/IconLabelList"/>
    <dgm:cxn modelId="{F9668F20-B866-4DA7-B280-6483A5D02658}" type="presParOf" srcId="{B7725666-0F41-4341-B9EA-0951F6DDDAB2}" destId="{BB3846B0-DC38-4462-AE9E-FFE7B9B41C40}" srcOrd="5" destOrd="0" presId="urn:microsoft.com/office/officeart/2018/2/layout/IconLabelList"/>
    <dgm:cxn modelId="{423FD012-57A8-4635-8DAD-A95C5C2B8053}" type="presParOf" srcId="{B7725666-0F41-4341-B9EA-0951F6DDDAB2}" destId="{F14E2878-E1ED-45BD-8E8E-FC33592B6B74}" srcOrd="6" destOrd="0" presId="urn:microsoft.com/office/officeart/2018/2/layout/IconLabelList"/>
    <dgm:cxn modelId="{8CCFB2B7-5DDF-4F36-9DE6-314715F9BE66}" type="presParOf" srcId="{F14E2878-E1ED-45BD-8E8E-FC33592B6B74}" destId="{0A8D8D40-C1BD-4027-93C9-D4F7CB8E8418}" srcOrd="0" destOrd="0" presId="urn:microsoft.com/office/officeart/2018/2/layout/IconLabelList"/>
    <dgm:cxn modelId="{C3D9E502-B5DA-463A-A320-0F05B1E7A6D2}" type="presParOf" srcId="{F14E2878-E1ED-45BD-8E8E-FC33592B6B74}" destId="{621EBA3D-01F6-4456-AEBF-B5A72ED2FE88}" srcOrd="1" destOrd="0" presId="urn:microsoft.com/office/officeart/2018/2/layout/IconLabelList"/>
    <dgm:cxn modelId="{617ACB76-C286-4EBF-B6B1-45062B351E20}" type="presParOf" srcId="{F14E2878-E1ED-45BD-8E8E-FC33592B6B74}" destId="{2F8FA90F-C002-4050-8844-45738F5805B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45B0B9-D412-43E4-A0D0-9F662241BB1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89C75C3-4A89-4789-A614-0220C56B48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BadUSB devices were extremely successful on all platforms, despite our inability to use the same device for each</a:t>
          </a:r>
          <a:endParaRPr lang="en-US" dirty="0"/>
        </a:p>
      </dgm:t>
    </dgm:pt>
    <dgm:pt modelId="{CD5BC236-2253-49EA-AAFC-9EA8881D4FC8}" type="parTrans" cxnId="{B162B5B8-B8F4-493F-9433-84B3A3401A5C}">
      <dgm:prSet/>
      <dgm:spPr/>
      <dgm:t>
        <a:bodyPr/>
        <a:lstStyle/>
        <a:p>
          <a:endParaRPr lang="en-US"/>
        </a:p>
      </dgm:t>
    </dgm:pt>
    <dgm:pt modelId="{4A963F4A-E39E-430B-B970-AB3E0A566ACD}" type="sibTrans" cxnId="{B162B5B8-B8F4-493F-9433-84B3A3401A5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ED10B51-5151-4021-A743-5A357ACF4C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Botnet endeavor was less successful but we learned a great deal </a:t>
          </a:r>
          <a:endParaRPr lang="en-US" dirty="0"/>
        </a:p>
      </dgm:t>
    </dgm:pt>
    <dgm:pt modelId="{C66EC084-88B2-411B-BBC1-8F51F35E4C6A}" type="parTrans" cxnId="{B702E8FB-3B5F-4D25-88A6-5684EACD852B}">
      <dgm:prSet/>
      <dgm:spPr/>
      <dgm:t>
        <a:bodyPr/>
        <a:lstStyle/>
        <a:p>
          <a:endParaRPr lang="en-US"/>
        </a:p>
      </dgm:t>
    </dgm:pt>
    <dgm:pt modelId="{038E2404-B5CF-43D3-AC4F-9118F123F31F}" type="sibTrans" cxnId="{B702E8FB-3B5F-4D25-88A6-5684EACD852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AB9AD92-2328-477F-A766-67B7AA9935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If we had time to continue the project we're aware of what direction we would go in </a:t>
          </a:r>
          <a:endParaRPr lang="en-US" dirty="0"/>
        </a:p>
      </dgm:t>
    </dgm:pt>
    <dgm:pt modelId="{56FFA1C3-C65C-43A3-9BE3-0EB3E2E97859}" type="parTrans" cxnId="{0992E3DC-5F35-483E-81D7-9CA569D0A232}">
      <dgm:prSet/>
      <dgm:spPr/>
      <dgm:t>
        <a:bodyPr/>
        <a:lstStyle/>
        <a:p>
          <a:endParaRPr lang="en-US"/>
        </a:p>
      </dgm:t>
    </dgm:pt>
    <dgm:pt modelId="{954E858E-C8D7-4493-A77E-F0C92FFD0C36}" type="sibTrans" cxnId="{0992E3DC-5F35-483E-81D7-9CA569D0A23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D0204DC-0002-4ABE-B2CA-3F6A685565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Time was our greatest limiting factor for this project</a:t>
          </a:r>
          <a:endParaRPr lang="en-US" dirty="0"/>
        </a:p>
      </dgm:t>
    </dgm:pt>
    <dgm:pt modelId="{646F91A3-9781-4EF3-83C7-8094799F2CCC}" type="parTrans" cxnId="{D8AC6775-2EDA-4687-A2AB-510585A1BA5B}">
      <dgm:prSet/>
      <dgm:spPr/>
      <dgm:t>
        <a:bodyPr/>
        <a:lstStyle/>
        <a:p>
          <a:endParaRPr lang="en-US"/>
        </a:p>
      </dgm:t>
    </dgm:pt>
    <dgm:pt modelId="{7B5BEFF9-FA7F-4603-AC2D-7801F7B16B83}" type="sibTrans" cxnId="{D8AC6775-2EDA-4687-A2AB-510585A1BA5B}">
      <dgm:prSet/>
      <dgm:spPr/>
      <dgm:t>
        <a:bodyPr/>
        <a:lstStyle/>
        <a:p>
          <a:endParaRPr lang="en-US"/>
        </a:p>
      </dgm:t>
    </dgm:pt>
    <dgm:pt modelId="{A3FD704A-20A8-4CFD-90A1-741528947D42}" type="pres">
      <dgm:prSet presAssocID="{1145B0B9-D412-43E4-A0D0-9F662241BB1A}" presName="root" presStyleCnt="0">
        <dgm:presLayoutVars>
          <dgm:dir/>
          <dgm:resizeHandles val="exact"/>
        </dgm:presLayoutVars>
      </dgm:prSet>
      <dgm:spPr/>
    </dgm:pt>
    <dgm:pt modelId="{BF5A99DE-6452-49AB-B8E2-4B8BAAFCE5A0}" type="pres">
      <dgm:prSet presAssocID="{1145B0B9-D412-43E4-A0D0-9F662241BB1A}" presName="container" presStyleCnt="0">
        <dgm:presLayoutVars>
          <dgm:dir/>
          <dgm:resizeHandles val="exact"/>
        </dgm:presLayoutVars>
      </dgm:prSet>
      <dgm:spPr/>
    </dgm:pt>
    <dgm:pt modelId="{43827E35-8917-4A2F-A3E2-B5732EF7AC5D}" type="pres">
      <dgm:prSet presAssocID="{289C75C3-4A89-4789-A614-0220C56B4812}" presName="compNode" presStyleCnt="0"/>
      <dgm:spPr/>
    </dgm:pt>
    <dgm:pt modelId="{81DADC1B-45B8-4D2F-81B1-E0107A349222}" type="pres">
      <dgm:prSet presAssocID="{289C75C3-4A89-4789-A614-0220C56B4812}" presName="iconBgRect" presStyleLbl="bgShp" presStyleIdx="0" presStyleCnt="4"/>
      <dgm:spPr/>
    </dgm:pt>
    <dgm:pt modelId="{F86B2A10-8377-4428-92FB-58F77563CAEB}" type="pres">
      <dgm:prSet presAssocID="{289C75C3-4A89-4789-A614-0220C56B481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8B96C86-58C7-4E0A-9DF8-0DAEA1296C1B}" type="pres">
      <dgm:prSet presAssocID="{289C75C3-4A89-4789-A614-0220C56B4812}" presName="spaceRect" presStyleCnt="0"/>
      <dgm:spPr/>
    </dgm:pt>
    <dgm:pt modelId="{93CAE7BE-7AD2-4CD2-98BA-337A8B939649}" type="pres">
      <dgm:prSet presAssocID="{289C75C3-4A89-4789-A614-0220C56B4812}" presName="textRect" presStyleLbl="revTx" presStyleIdx="0" presStyleCnt="4">
        <dgm:presLayoutVars>
          <dgm:chMax val="1"/>
          <dgm:chPref val="1"/>
        </dgm:presLayoutVars>
      </dgm:prSet>
      <dgm:spPr/>
    </dgm:pt>
    <dgm:pt modelId="{787FB6D4-8AD0-4B19-AE2A-2B0A7ADDF6A0}" type="pres">
      <dgm:prSet presAssocID="{4A963F4A-E39E-430B-B970-AB3E0A566ACD}" presName="sibTrans" presStyleLbl="sibTrans2D1" presStyleIdx="0" presStyleCnt="0"/>
      <dgm:spPr/>
    </dgm:pt>
    <dgm:pt modelId="{D5053B12-DB7A-4A35-8E60-5470E3ECC682}" type="pres">
      <dgm:prSet presAssocID="{2ED10B51-5151-4021-A743-5A357ACF4CCA}" presName="compNode" presStyleCnt="0"/>
      <dgm:spPr/>
    </dgm:pt>
    <dgm:pt modelId="{A347F129-65E4-43CE-BCD0-77E16EFB6972}" type="pres">
      <dgm:prSet presAssocID="{2ED10B51-5151-4021-A743-5A357ACF4CCA}" presName="iconBgRect" presStyleLbl="bgShp" presStyleIdx="1" presStyleCnt="4"/>
      <dgm:spPr/>
    </dgm:pt>
    <dgm:pt modelId="{E805F2CE-C0A9-46B8-B8AD-33DAF6FA6CB9}" type="pres">
      <dgm:prSet presAssocID="{2ED10B51-5151-4021-A743-5A357ACF4CC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FA5973F8-30DD-437A-B0ED-737B9EA6C833}" type="pres">
      <dgm:prSet presAssocID="{2ED10B51-5151-4021-A743-5A357ACF4CCA}" presName="spaceRect" presStyleCnt="0"/>
      <dgm:spPr/>
    </dgm:pt>
    <dgm:pt modelId="{D3CCE575-1615-4C05-A15F-EA4A6CA8653D}" type="pres">
      <dgm:prSet presAssocID="{2ED10B51-5151-4021-A743-5A357ACF4CCA}" presName="textRect" presStyleLbl="revTx" presStyleIdx="1" presStyleCnt="4">
        <dgm:presLayoutVars>
          <dgm:chMax val="1"/>
          <dgm:chPref val="1"/>
        </dgm:presLayoutVars>
      </dgm:prSet>
      <dgm:spPr/>
    </dgm:pt>
    <dgm:pt modelId="{445CDB88-3DAB-47B9-A791-F5E58F4E4B52}" type="pres">
      <dgm:prSet presAssocID="{038E2404-B5CF-43D3-AC4F-9118F123F31F}" presName="sibTrans" presStyleLbl="sibTrans2D1" presStyleIdx="0" presStyleCnt="0"/>
      <dgm:spPr/>
    </dgm:pt>
    <dgm:pt modelId="{94EA6BD9-940F-44E3-9150-F8402D488503}" type="pres">
      <dgm:prSet presAssocID="{DAB9AD92-2328-477F-A766-67B7AA99353E}" presName="compNode" presStyleCnt="0"/>
      <dgm:spPr/>
    </dgm:pt>
    <dgm:pt modelId="{BC53C893-04FD-4FC6-AF42-8DA8F90EAB55}" type="pres">
      <dgm:prSet presAssocID="{DAB9AD92-2328-477F-A766-67B7AA99353E}" presName="iconBgRect" presStyleLbl="bgShp" presStyleIdx="2" presStyleCnt="4"/>
      <dgm:spPr/>
    </dgm:pt>
    <dgm:pt modelId="{39DD7004-441B-4A1B-9730-CC9A5BCE76EC}" type="pres">
      <dgm:prSet presAssocID="{DAB9AD92-2328-477F-A766-67B7AA99353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1F83E254-0650-4210-B7B0-6879B624AE9C}" type="pres">
      <dgm:prSet presAssocID="{DAB9AD92-2328-477F-A766-67B7AA99353E}" presName="spaceRect" presStyleCnt="0"/>
      <dgm:spPr/>
    </dgm:pt>
    <dgm:pt modelId="{E3AF8B39-2040-47B0-ACBE-8D7AD053A99B}" type="pres">
      <dgm:prSet presAssocID="{DAB9AD92-2328-477F-A766-67B7AA99353E}" presName="textRect" presStyleLbl="revTx" presStyleIdx="2" presStyleCnt="4">
        <dgm:presLayoutVars>
          <dgm:chMax val="1"/>
          <dgm:chPref val="1"/>
        </dgm:presLayoutVars>
      </dgm:prSet>
      <dgm:spPr/>
    </dgm:pt>
    <dgm:pt modelId="{A191DD44-1D46-40F2-AFE2-E14ACB544F39}" type="pres">
      <dgm:prSet presAssocID="{954E858E-C8D7-4493-A77E-F0C92FFD0C36}" presName="sibTrans" presStyleLbl="sibTrans2D1" presStyleIdx="0" presStyleCnt="0"/>
      <dgm:spPr/>
    </dgm:pt>
    <dgm:pt modelId="{F912A6EE-3A2A-44EC-AA69-77577CF749E4}" type="pres">
      <dgm:prSet presAssocID="{7D0204DC-0002-4ABE-B2CA-3F6A685565A4}" presName="compNode" presStyleCnt="0"/>
      <dgm:spPr/>
    </dgm:pt>
    <dgm:pt modelId="{58A1DFF8-BAAF-4091-99D8-E866A7D98317}" type="pres">
      <dgm:prSet presAssocID="{7D0204DC-0002-4ABE-B2CA-3F6A685565A4}" presName="iconBgRect" presStyleLbl="bgShp" presStyleIdx="3" presStyleCnt="4"/>
      <dgm:spPr/>
    </dgm:pt>
    <dgm:pt modelId="{4EABF51D-9F12-42B8-93F7-73B87C16B249}" type="pres">
      <dgm:prSet presAssocID="{7D0204DC-0002-4ABE-B2CA-3F6A685565A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F457F628-E211-4276-BD26-D14663F55ACA}" type="pres">
      <dgm:prSet presAssocID="{7D0204DC-0002-4ABE-B2CA-3F6A685565A4}" presName="spaceRect" presStyleCnt="0"/>
      <dgm:spPr/>
    </dgm:pt>
    <dgm:pt modelId="{64C86849-B5C5-4C61-8C89-A66C80EEF948}" type="pres">
      <dgm:prSet presAssocID="{7D0204DC-0002-4ABE-B2CA-3F6A685565A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0D1230F-3286-F248-984C-0331C3DAA9A9}" type="presOf" srcId="{954E858E-C8D7-4493-A77E-F0C92FFD0C36}" destId="{A191DD44-1D46-40F2-AFE2-E14ACB544F39}" srcOrd="0" destOrd="0" presId="urn:microsoft.com/office/officeart/2018/2/layout/IconCircleList"/>
    <dgm:cxn modelId="{716F4617-A212-6244-925B-D2BAA9CBF58D}" type="presOf" srcId="{038E2404-B5CF-43D3-AC4F-9118F123F31F}" destId="{445CDB88-3DAB-47B9-A791-F5E58F4E4B52}" srcOrd="0" destOrd="0" presId="urn:microsoft.com/office/officeart/2018/2/layout/IconCircleList"/>
    <dgm:cxn modelId="{8849BE72-F80D-E246-B1AC-B3E1A779A185}" type="presOf" srcId="{7D0204DC-0002-4ABE-B2CA-3F6A685565A4}" destId="{64C86849-B5C5-4C61-8C89-A66C80EEF948}" srcOrd="0" destOrd="0" presId="urn:microsoft.com/office/officeart/2018/2/layout/IconCircleList"/>
    <dgm:cxn modelId="{D8AC6775-2EDA-4687-A2AB-510585A1BA5B}" srcId="{1145B0B9-D412-43E4-A0D0-9F662241BB1A}" destId="{7D0204DC-0002-4ABE-B2CA-3F6A685565A4}" srcOrd="3" destOrd="0" parTransId="{646F91A3-9781-4EF3-83C7-8094799F2CCC}" sibTransId="{7B5BEFF9-FA7F-4603-AC2D-7801F7B16B83}"/>
    <dgm:cxn modelId="{E4AE7599-0BC3-EC45-95F3-1EEE86DC3C8F}" type="presOf" srcId="{2ED10B51-5151-4021-A743-5A357ACF4CCA}" destId="{D3CCE575-1615-4C05-A15F-EA4A6CA8653D}" srcOrd="0" destOrd="0" presId="urn:microsoft.com/office/officeart/2018/2/layout/IconCircleList"/>
    <dgm:cxn modelId="{17A2609C-7FDB-F047-8A8F-0016DA3C6DBC}" type="presOf" srcId="{DAB9AD92-2328-477F-A766-67B7AA99353E}" destId="{E3AF8B39-2040-47B0-ACBE-8D7AD053A99B}" srcOrd="0" destOrd="0" presId="urn:microsoft.com/office/officeart/2018/2/layout/IconCircleList"/>
    <dgm:cxn modelId="{7BC239A6-0AC5-BE49-90E7-1BC161CA3A64}" type="presOf" srcId="{289C75C3-4A89-4789-A614-0220C56B4812}" destId="{93CAE7BE-7AD2-4CD2-98BA-337A8B939649}" srcOrd="0" destOrd="0" presId="urn:microsoft.com/office/officeart/2018/2/layout/IconCircleList"/>
    <dgm:cxn modelId="{B162B5B8-B8F4-493F-9433-84B3A3401A5C}" srcId="{1145B0B9-D412-43E4-A0D0-9F662241BB1A}" destId="{289C75C3-4A89-4789-A614-0220C56B4812}" srcOrd="0" destOrd="0" parTransId="{CD5BC236-2253-49EA-AAFC-9EA8881D4FC8}" sibTransId="{4A963F4A-E39E-430B-B970-AB3E0A566ACD}"/>
    <dgm:cxn modelId="{8C1F1AC4-51B8-AE4E-ACB8-6F127338EEE0}" type="presOf" srcId="{1145B0B9-D412-43E4-A0D0-9F662241BB1A}" destId="{A3FD704A-20A8-4CFD-90A1-741528947D42}" srcOrd="0" destOrd="0" presId="urn:microsoft.com/office/officeart/2018/2/layout/IconCircleList"/>
    <dgm:cxn modelId="{0B6589CB-ACA2-4943-919D-8BB1727B674D}" type="presOf" srcId="{4A963F4A-E39E-430B-B970-AB3E0A566ACD}" destId="{787FB6D4-8AD0-4B19-AE2A-2B0A7ADDF6A0}" srcOrd="0" destOrd="0" presId="urn:microsoft.com/office/officeart/2018/2/layout/IconCircleList"/>
    <dgm:cxn modelId="{0992E3DC-5F35-483E-81D7-9CA569D0A232}" srcId="{1145B0B9-D412-43E4-A0D0-9F662241BB1A}" destId="{DAB9AD92-2328-477F-A766-67B7AA99353E}" srcOrd="2" destOrd="0" parTransId="{56FFA1C3-C65C-43A3-9BE3-0EB3E2E97859}" sibTransId="{954E858E-C8D7-4493-A77E-F0C92FFD0C36}"/>
    <dgm:cxn modelId="{B702E8FB-3B5F-4D25-88A6-5684EACD852B}" srcId="{1145B0B9-D412-43E4-A0D0-9F662241BB1A}" destId="{2ED10B51-5151-4021-A743-5A357ACF4CCA}" srcOrd="1" destOrd="0" parTransId="{C66EC084-88B2-411B-BBC1-8F51F35E4C6A}" sibTransId="{038E2404-B5CF-43D3-AC4F-9118F123F31F}"/>
    <dgm:cxn modelId="{E3632D7D-D214-334F-859F-83A4D0D3488F}" type="presParOf" srcId="{A3FD704A-20A8-4CFD-90A1-741528947D42}" destId="{BF5A99DE-6452-49AB-B8E2-4B8BAAFCE5A0}" srcOrd="0" destOrd="0" presId="urn:microsoft.com/office/officeart/2018/2/layout/IconCircleList"/>
    <dgm:cxn modelId="{7A664668-F7A7-AF44-BE99-4DF6F7DB7FAE}" type="presParOf" srcId="{BF5A99DE-6452-49AB-B8E2-4B8BAAFCE5A0}" destId="{43827E35-8917-4A2F-A3E2-B5732EF7AC5D}" srcOrd="0" destOrd="0" presId="urn:microsoft.com/office/officeart/2018/2/layout/IconCircleList"/>
    <dgm:cxn modelId="{39892F25-675E-7148-A232-F44E1B474AF1}" type="presParOf" srcId="{43827E35-8917-4A2F-A3E2-B5732EF7AC5D}" destId="{81DADC1B-45B8-4D2F-81B1-E0107A349222}" srcOrd="0" destOrd="0" presId="urn:microsoft.com/office/officeart/2018/2/layout/IconCircleList"/>
    <dgm:cxn modelId="{BE590681-617A-F14B-A982-77C6D8E99EF5}" type="presParOf" srcId="{43827E35-8917-4A2F-A3E2-B5732EF7AC5D}" destId="{F86B2A10-8377-4428-92FB-58F77563CAEB}" srcOrd="1" destOrd="0" presId="urn:microsoft.com/office/officeart/2018/2/layout/IconCircleList"/>
    <dgm:cxn modelId="{5A409EEC-B390-894A-826D-3BCCE42854B0}" type="presParOf" srcId="{43827E35-8917-4A2F-A3E2-B5732EF7AC5D}" destId="{F8B96C86-58C7-4E0A-9DF8-0DAEA1296C1B}" srcOrd="2" destOrd="0" presId="urn:microsoft.com/office/officeart/2018/2/layout/IconCircleList"/>
    <dgm:cxn modelId="{1C1BFAE3-F226-BD4C-88B6-D6EAFF35BA1D}" type="presParOf" srcId="{43827E35-8917-4A2F-A3E2-B5732EF7AC5D}" destId="{93CAE7BE-7AD2-4CD2-98BA-337A8B939649}" srcOrd="3" destOrd="0" presId="urn:microsoft.com/office/officeart/2018/2/layout/IconCircleList"/>
    <dgm:cxn modelId="{27A404F1-EF2A-9446-8804-23DBCDFA840D}" type="presParOf" srcId="{BF5A99DE-6452-49AB-B8E2-4B8BAAFCE5A0}" destId="{787FB6D4-8AD0-4B19-AE2A-2B0A7ADDF6A0}" srcOrd="1" destOrd="0" presId="urn:microsoft.com/office/officeart/2018/2/layout/IconCircleList"/>
    <dgm:cxn modelId="{CD322467-F81F-C147-9A44-3059F15890D9}" type="presParOf" srcId="{BF5A99DE-6452-49AB-B8E2-4B8BAAFCE5A0}" destId="{D5053B12-DB7A-4A35-8E60-5470E3ECC682}" srcOrd="2" destOrd="0" presId="urn:microsoft.com/office/officeart/2018/2/layout/IconCircleList"/>
    <dgm:cxn modelId="{310DB227-48BB-7045-82CF-442E8388C6C1}" type="presParOf" srcId="{D5053B12-DB7A-4A35-8E60-5470E3ECC682}" destId="{A347F129-65E4-43CE-BCD0-77E16EFB6972}" srcOrd="0" destOrd="0" presId="urn:microsoft.com/office/officeart/2018/2/layout/IconCircleList"/>
    <dgm:cxn modelId="{DB04A88C-2BB6-0742-801C-115F3DE2C5F1}" type="presParOf" srcId="{D5053B12-DB7A-4A35-8E60-5470E3ECC682}" destId="{E805F2CE-C0A9-46B8-B8AD-33DAF6FA6CB9}" srcOrd="1" destOrd="0" presId="urn:microsoft.com/office/officeart/2018/2/layout/IconCircleList"/>
    <dgm:cxn modelId="{C9BC705B-D5B3-4F46-990C-EC8120A02989}" type="presParOf" srcId="{D5053B12-DB7A-4A35-8E60-5470E3ECC682}" destId="{FA5973F8-30DD-437A-B0ED-737B9EA6C833}" srcOrd="2" destOrd="0" presId="urn:microsoft.com/office/officeart/2018/2/layout/IconCircleList"/>
    <dgm:cxn modelId="{A1590342-CC3A-6548-A2E0-FDC67C87E4F9}" type="presParOf" srcId="{D5053B12-DB7A-4A35-8E60-5470E3ECC682}" destId="{D3CCE575-1615-4C05-A15F-EA4A6CA8653D}" srcOrd="3" destOrd="0" presId="urn:microsoft.com/office/officeart/2018/2/layout/IconCircleList"/>
    <dgm:cxn modelId="{264B1B95-0BBE-1642-972A-46E71DD0116A}" type="presParOf" srcId="{BF5A99DE-6452-49AB-B8E2-4B8BAAFCE5A0}" destId="{445CDB88-3DAB-47B9-A791-F5E58F4E4B52}" srcOrd="3" destOrd="0" presId="urn:microsoft.com/office/officeart/2018/2/layout/IconCircleList"/>
    <dgm:cxn modelId="{7398866C-CBAF-4042-B818-C1CFD490877C}" type="presParOf" srcId="{BF5A99DE-6452-49AB-B8E2-4B8BAAFCE5A0}" destId="{94EA6BD9-940F-44E3-9150-F8402D488503}" srcOrd="4" destOrd="0" presId="urn:microsoft.com/office/officeart/2018/2/layout/IconCircleList"/>
    <dgm:cxn modelId="{19F9AECD-EC09-2B49-8EAE-4C650BC361D3}" type="presParOf" srcId="{94EA6BD9-940F-44E3-9150-F8402D488503}" destId="{BC53C893-04FD-4FC6-AF42-8DA8F90EAB55}" srcOrd="0" destOrd="0" presId="urn:microsoft.com/office/officeart/2018/2/layout/IconCircleList"/>
    <dgm:cxn modelId="{F3ED72DA-14C8-B54C-B719-C708D87AB071}" type="presParOf" srcId="{94EA6BD9-940F-44E3-9150-F8402D488503}" destId="{39DD7004-441B-4A1B-9730-CC9A5BCE76EC}" srcOrd="1" destOrd="0" presId="urn:microsoft.com/office/officeart/2018/2/layout/IconCircleList"/>
    <dgm:cxn modelId="{A07C0E36-B5A7-1142-8E34-DF5C8275712D}" type="presParOf" srcId="{94EA6BD9-940F-44E3-9150-F8402D488503}" destId="{1F83E254-0650-4210-B7B0-6879B624AE9C}" srcOrd="2" destOrd="0" presId="urn:microsoft.com/office/officeart/2018/2/layout/IconCircleList"/>
    <dgm:cxn modelId="{BEC1DF43-6FE3-F549-AF2C-EC67D3BCA4EA}" type="presParOf" srcId="{94EA6BD9-940F-44E3-9150-F8402D488503}" destId="{E3AF8B39-2040-47B0-ACBE-8D7AD053A99B}" srcOrd="3" destOrd="0" presId="urn:microsoft.com/office/officeart/2018/2/layout/IconCircleList"/>
    <dgm:cxn modelId="{F75B46CE-4E0C-0D49-8688-20180B080543}" type="presParOf" srcId="{BF5A99DE-6452-49AB-B8E2-4B8BAAFCE5A0}" destId="{A191DD44-1D46-40F2-AFE2-E14ACB544F39}" srcOrd="5" destOrd="0" presId="urn:microsoft.com/office/officeart/2018/2/layout/IconCircleList"/>
    <dgm:cxn modelId="{9AB1FB04-4878-5E42-A809-D2D3D7623BD0}" type="presParOf" srcId="{BF5A99DE-6452-49AB-B8E2-4B8BAAFCE5A0}" destId="{F912A6EE-3A2A-44EC-AA69-77577CF749E4}" srcOrd="6" destOrd="0" presId="urn:microsoft.com/office/officeart/2018/2/layout/IconCircleList"/>
    <dgm:cxn modelId="{2963C276-7DA8-6345-8E94-38ACEDA227D8}" type="presParOf" srcId="{F912A6EE-3A2A-44EC-AA69-77577CF749E4}" destId="{58A1DFF8-BAAF-4091-99D8-E866A7D98317}" srcOrd="0" destOrd="0" presId="urn:microsoft.com/office/officeart/2018/2/layout/IconCircleList"/>
    <dgm:cxn modelId="{C9670F88-4E65-AC40-90B8-7916AAAE41D8}" type="presParOf" srcId="{F912A6EE-3A2A-44EC-AA69-77577CF749E4}" destId="{4EABF51D-9F12-42B8-93F7-73B87C16B249}" srcOrd="1" destOrd="0" presId="urn:microsoft.com/office/officeart/2018/2/layout/IconCircleList"/>
    <dgm:cxn modelId="{A9BAC2E0-770B-D340-A545-A29145F32CF1}" type="presParOf" srcId="{F912A6EE-3A2A-44EC-AA69-77577CF749E4}" destId="{F457F628-E211-4276-BD26-D14663F55ACA}" srcOrd="2" destOrd="0" presId="urn:microsoft.com/office/officeart/2018/2/layout/IconCircleList"/>
    <dgm:cxn modelId="{BC7795BE-771E-7749-8701-544717BC8CA8}" type="presParOf" srcId="{F912A6EE-3A2A-44EC-AA69-77577CF749E4}" destId="{64C86849-B5C5-4C61-8C89-A66C80EEF94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85087-0608-46ED-B828-08EE28063D64}">
      <dsp:nvSpPr>
        <dsp:cNvPr id="0" name=""/>
        <dsp:cNvSpPr/>
      </dsp:nvSpPr>
      <dsp:spPr>
        <a:xfrm>
          <a:off x="0" y="742949"/>
          <a:ext cx="6496050" cy="13716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5D93F0-9DB8-4438-99EC-83E7C8EB29A0}">
      <dsp:nvSpPr>
        <dsp:cNvPr id="0" name=""/>
        <dsp:cNvSpPr/>
      </dsp:nvSpPr>
      <dsp:spPr>
        <a:xfrm>
          <a:off x="414909" y="1051559"/>
          <a:ext cx="754380" cy="7543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66247-C6DD-45B8-A6CE-B26D527E61FC}">
      <dsp:nvSpPr>
        <dsp:cNvPr id="0" name=""/>
        <dsp:cNvSpPr/>
      </dsp:nvSpPr>
      <dsp:spPr>
        <a:xfrm>
          <a:off x="1584198" y="742949"/>
          <a:ext cx="4911851" cy="1371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61" tIns="145161" rIns="145161" bIns="14516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Using ”Build Your Own Botnet” framework for our botnet</a:t>
          </a:r>
          <a:endParaRPr lang="en-US" sz="2300" kern="1200" dirty="0"/>
        </a:p>
      </dsp:txBody>
      <dsp:txXfrm>
        <a:off x="1584198" y="742949"/>
        <a:ext cx="4911851" cy="1371600"/>
      </dsp:txXfrm>
    </dsp:sp>
    <dsp:sp modelId="{47B6D4EF-3827-487A-97F1-61ECE24FC8FA}">
      <dsp:nvSpPr>
        <dsp:cNvPr id="0" name=""/>
        <dsp:cNvSpPr/>
      </dsp:nvSpPr>
      <dsp:spPr>
        <a:xfrm>
          <a:off x="0" y="2457450"/>
          <a:ext cx="6496050" cy="13716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7680A8-7F72-4C32-9E65-2106AB0CCEF3}">
      <dsp:nvSpPr>
        <dsp:cNvPr id="0" name=""/>
        <dsp:cNvSpPr/>
      </dsp:nvSpPr>
      <dsp:spPr>
        <a:xfrm>
          <a:off x="414909" y="2766060"/>
          <a:ext cx="754380" cy="7543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630C8-F2F6-4FAF-97A1-C9A1E93C2A70}">
      <dsp:nvSpPr>
        <dsp:cNvPr id="0" name=""/>
        <dsp:cNvSpPr/>
      </dsp:nvSpPr>
      <dsp:spPr>
        <a:xfrm>
          <a:off x="1584198" y="2457450"/>
          <a:ext cx="4911851" cy="1371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61" tIns="145161" rIns="145161" bIns="14516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1" kern="1200" dirty="0"/>
            <a:t>Command and control server that is e</a:t>
          </a:r>
          <a:r>
            <a:rPr lang="en-US" sz="2300" b="0" i="0" kern="1200" dirty="0"/>
            <a:t>asily deployed and managed</a:t>
          </a:r>
          <a:endParaRPr lang="en-US" sz="2300" kern="1200" dirty="0"/>
        </a:p>
      </dsp:txBody>
      <dsp:txXfrm>
        <a:off x="1584198" y="2457450"/>
        <a:ext cx="4911851" cy="1371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CA91A-58D0-4E3C-B896-0089CF4D7700}">
      <dsp:nvSpPr>
        <dsp:cNvPr id="0" name=""/>
        <dsp:cNvSpPr/>
      </dsp:nvSpPr>
      <dsp:spPr>
        <a:xfrm>
          <a:off x="702434" y="59638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F40142-35D1-42B7-93BE-C03E0BC0E7B1}">
      <dsp:nvSpPr>
        <dsp:cNvPr id="0" name=""/>
        <dsp:cNvSpPr/>
      </dsp:nvSpPr>
      <dsp:spPr>
        <a:xfrm>
          <a:off x="1119247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D10820-EB4B-4C9D-AE1B-C4C522C8C2BF}">
      <dsp:nvSpPr>
        <dsp:cNvPr id="0" name=""/>
        <dsp:cNvSpPr/>
      </dsp:nvSpPr>
      <dsp:spPr>
        <a:xfrm>
          <a:off x="77216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/>
            <a:t>Created a VPS on Digital Ocean to run our C&amp;C server</a:t>
          </a:r>
          <a:endParaRPr lang="en-US" sz="1400" kern="1200"/>
        </a:p>
      </dsp:txBody>
      <dsp:txXfrm>
        <a:off x="77216" y="2624638"/>
        <a:ext cx="3206250" cy="720000"/>
      </dsp:txXfrm>
    </dsp:sp>
    <dsp:sp modelId="{AEB08FBD-A12F-462A-8488-E5B7FDC3C57E}">
      <dsp:nvSpPr>
        <dsp:cNvPr id="0" name=""/>
        <dsp:cNvSpPr/>
      </dsp:nvSpPr>
      <dsp:spPr>
        <a:xfrm>
          <a:off x="4469778" y="59638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ED6FB1-8115-4EBC-8C86-D49446522F6E}">
      <dsp:nvSpPr>
        <dsp:cNvPr id="0" name=""/>
        <dsp:cNvSpPr/>
      </dsp:nvSpPr>
      <dsp:spPr>
        <a:xfrm>
          <a:off x="4886591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0DA18-3B8E-4C63-8F2E-4EF05701280A}">
      <dsp:nvSpPr>
        <dsp:cNvPr id="0" name=""/>
        <dsp:cNvSpPr/>
      </dsp:nvSpPr>
      <dsp:spPr>
        <a:xfrm>
          <a:off x="3844559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/>
            <a:t>Using an Ubuntu 18.04 droplet at the cost of $5 per month</a:t>
          </a:r>
          <a:endParaRPr lang="en-US" sz="1400" kern="1200"/>
        </a:p>
      </dsp:txBody>
      <dsp:txXfrm>
        <a:off x="3844559" y="2624638"/>
        <a:ext cx="3206250" cy="720000"/>
      </dsp:txXfrm>
    </dsp:sp>
    <dsp:sp modelId="{AD49C0E5-CD53-4A3F-BDD5-2B591AA935AA}">
      <dsp:nvSpPr>
        <dsp:cNvPr id="0" name=""/>
        <dsp:cNvSpPr/>
      </dsp:nvSpPr>
      <dsp:spPr>
        <a:xfrm>
          <a:off x="8237122" y="59638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FF2904-A7FE-4569-907C-4C683FBED601}">
      <dsp:nvSpPr>
        <dsp:cNvPr id="0" name=""/>
        <dsp:cNvSpPr/>
      </dsp:nvSpPr>
      <dsp:spPr>
        <a:xfrm>
          <a:off x="8653935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2D9FA-BC2A-4099-9A3E-25A0CDF4830E}">
      <dsp:nvSpPr>
        <dsp:cNvPr id="0" name=""/>
        <dsp:cNvSpPr/>
      </dsp:nvSpPr>
      <dsp:spPr>
        <a:xfrm>
          <a:off x="7611903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0" i="0" kern="1200"/>
            <a:t>Purchased the domain </a:t>
          </a:r>
          <a:r>
            <a:rPr lang="en-US" sz="1400" b="0" i="1" kern="1200"/>
            <a:t>sheep.casa</a:t>
          </a:r>
          <a:r>
            <a:rPr lang="en-US" sz="1400" b="0" i="0" kern="1200"/>
            <a:t> and directed it towards our C&amp;C server</a:t>
          </a:r>
          <a:endParaRPr lang="en-US" sz="1400" kern="1200"/>
        </a:p>
      </dsp:txBody>
      <dsp:txXfrm>
        <a:off x="7611903" y="2624638"/>
        <a:ext cx="32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050469-61EF-48C2-BDCF-84C496EF989B}">
      <dsp:nvSpPr>
        <dsp:cNvPr id="0" name=""/>
        <dsp:cNvSpPr/>
      </dsp:nvSpPr>
      <dsp:spPr>
        <a:xfrm>
          <a:off x="740369" y="651654"/>
          <a:ext cx="1065807" cy="10658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819F5-FECE-425A-BB5F-031E6EC78814}">
      <dsp:nvSpPr>
        <dsp:cNvPr id="0" name=""/>
        <dsp:cNvSpPr/>
      </dsp:nvSpPr>
      <dsp:spPr>
        <a:xfrm>
          <a:off x="89042" y="20326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Purchased BadUSB (DigiSpark) devices via Amazon</a:t>
          </a:r>
          <a:endParaRPr lang="en-US" sz="1700" kern="1200"/>
        </a:p>
      </dsp:txBody>
      <dsp:txXfrm>
        <a:off x="89042" y="2032622"/>
        <a:ext cx="2368460" cy="720000"/>
      </dsp:txXfrm>
    </dsp:sp>
    <dsp:sp modelId="{D2C9A2C4-2079-4BC1-B1D9-A0250949B332}">
      <dsp:nvSpPr>
        <dsp:cNvPr id="0" name=""/>
        <dsp:cNvSpPr/>
      </dsp:nvSpPr>
      <dsp:spPr>
        <a:xfrm>
          <a:off x="3523310" y="651654"/>
          <a:ext cx="1065807" cy="10658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564A2A-D39A-426E-A827-EABBB025070F}">
      <dsp:nvSpPr>
        <dsp:cNvPr id="0" name=""/>
        <dsp:cNvSpPr/>
      </dsp:nvSpPr>
      <dsp:spPr>
        <a:xfrm>
          <a:off x="2871984" y="20326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Using 12 devices spread across team at $3 per unit</a:t>
          </a:r>
          <a:endParaRPr lang="en-US" sz="1700" kern="1200" dirty="0"/>
        </a:p>
      </dsp:txBody>
      <dsp:txXfrm>
        <a:off x="2871984" y="2032622"/>
        <a:ext cx="2368460" cy="720000"/>
      </dsp:txXfrm>
    </dsp:sp>
    <dsp:sp modelId="{773B3287-12CF-4753-8265-2CA51904CDC9}">
      <dsp:nvSpPr>
        <dsp:cNvPr id="0" name=""/>
        <dsp:cNvSpPr/>
      </dsp:nvSpPr>
      <dsp:spPr>
        <a:xfrm>
          <a:off x="6306251" y="651654"/>
          <a:ext cx="1065807" cy="10658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F231D-E766-4942-B2FE-3AABC03B8868}">
      <dsp:nvSpPr>
        <dsp:cNvPr id="0" name=""/>
        <dsp:cNvSpPr/>
      </dsp:nvSpPr>
      <dsp:spPr>
        <a:xfrm>
          <a:off x="5654925" y="20326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Programmed using Arduino</a:t>
          </a:r>
          <a:endParaRPr lang="en-US" sz="1700" kern="1200"/>
        </a:p>
      </dsp:txBody>
      <dsp:txXfrm>
        <a:off x="5654925" y="2032622"/>
        <a:ext cx="2368460" cy="720000"/>
      </dsp:txXfrm>
    </dsp:sp>
    <dsp:sp modelId="{0A8D8D40-C1BD-4027-93C9-D4F7CB8E8418}">
      <dsp:nvSpPr>
        <dsp:cNvPr id="0" name=""/>
        <dsp:cNvSpPr/>
      </dsp:nvSpPr>
      <dsp:spPr>
        <a:xfrm>
          <a:off x="9089193" y="651654"/>
          <a:ext cx="1065807" cy="10658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FA90F-C002-4050-8844-45738F5805B3}">
      <dsp:nvSpPr>
        <dsp:cNvPr id="0" name=""/>
        <dsp:cNvSpPr/>
      </dsp:nvSpPr>
      <dsp:spPr>
        <a:xfrm>
          <a:off x="8437866" y="20326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Infects Linux, Mac, and Window machines</a:t>
          </a:r>
          <a:endParaRPr lang="en-US" sz="1700" kern="1200"/>
        </a:p>
      </dsp:txBody>
      <dsp:txXfrm>
        <a:off x="8437866" y="2032622"/>
        <a:ext cx="236846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DADC1B-45B8-4D2F-81B1-E0107A349222}">
      <dsp:nvSpPr>
        <dsp:cNvPr id="0" name=""/>
        <dsp:cNvSpPr/>
      </dsp:nvSpPr>
      <dsp:spPr>
        <a:xfrm>
          <a:off x="276718" y="43630"/>
          <a:ext cx="1369144" cy="13691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6B2A10-8377-4428-92FB-58F77563CAEB}">
      <dsp:nvSpPr>
        <dsp:cNvPr id="0" name=""/>
        <dsp:cNvSpPr/>
      </dsp:nvSpPr>
      <dsp:spPr>
        <a:xfrm>
          <a:off x="564238" y="331150"/>
          <a:ext cx="794104" cy="794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AE7BE-7AD2-4CD2-98BA-337A8B939649}">
      <dsp:nvSpPr>
        <dsp:cNvPr id="0" name=""/>
        <dsp:cNvSpPr/>
      </dsp:nvSpPr>
      <dsp:spPr>
        <a:xfrm>
          <a:off x="1939251" y="43630"/>
          <a:ext cx="3227270" cy="1369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BadUSB devices were extremely successful on all platforms, despite our inability to use the same device for each</a:t>
          </a:r>
          <a:endParaRPr lang="en-US" sz="1800" kern="1200" dirty="0"/>
        </a:p>
      </dsp:txBody>
      <dsp:txXfrm>
        <a:off x="1939251" y="43630"/>
        <a:ext cx="3227270" cy="1369144"/>
      </dsp:txXfrm>
    </dsp:sp>
    <dsp:sp modelId="{A347F129-65E4-43CE-BCD0-77E16EFB6972}">
      <dsp:nvSpPr>
        <dsp:cNvPr id="0" name=""/>
        <dsp:cNvSpPr/>
      </dsp:nvSpPr>
      <dsp:spPr>
        <a:xfrm>
          <a:off x="5728848" y="43630"/>
          <a:ext cx="1369144" cy="1369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05F2CE-C0A9-46B8-B8AD-33DAF6FA6CB9}">
      <dsp:nvSpPr>
        <dsp:cNvPr id="0" name=""/>
        <dsp:cNvSpPr/>
      </dsp:nvSpPr>
      <dsp:spPr>
        <a:xfrm>
          <a:off x="6016369" y="331150"/>
          <a:ext cx="794104" cy="794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CCE575-1615-4C05-A15F-EA4A6CA8653D}">
      <dsp:nvSpPr>
        <dsp:cNvPr id="0" name=""/>
        <dsp:cNvSpPr/>
      </dsp:nvSpPr>
      <dsp:spPr>
        <a:xfrm>
          <a:off x="7391381" y="43630"/>
          <a:ext cx="3227270" cy="1369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Botnet endeavor was less successful but we learned a great deal </a:t>
          </a:r>
          <a:endParaRPr lang="en-US" sz="1800" kern="1200" dirty="0"/>
        </a:p>
      </dsp:txBody>
      <dsp:txXfrm>
        <a:off x="7391381" y="43630"/>
        <a:ext cx="3227270" cy="1369144"/>
      </dsp:txXfrm>
    </dsp:sp>
    <dsp:sp modelId="{BC53C893-04FD-4FC6-AF42-8DA8F90EAB55}">
      <dsp:nvSpPr>
        <dsp:cNvPr id="0" name=""/>
        <dsp:cNvSpPr/>
      </dsp:nvSpPr>
      <dsp:spPr>
        <a:xfrm>
          <a:off x="276718" y="1991502"/>
          <a:ext cx="1369144" cy="1369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DD7004-441B-4A1B-9730-CC9A5BCE76EC}">
      <dsp:nvSpPr>
        <dsp:cNvPr id="0" name=""/>
        <dsp:cNvSpPr/>
      </dsp:nvSpPr>
      <dsp:spPr>
        <a:xfrm>
          <a:off x="564238" y="2279022"/>
          <a:ext cx="794104" cy="794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AF8B39-2040-47B0-ACBE-8D7AD053A99B}">
      <dsp:nvSpPr>
        <dsp:cNvPr id="0" name=""/>
        <dsp:cNvSpPr/>
      </dsp:nvSpPr>
      <dsp:spPr>
        <a:xfrm>
          <a:off x="1939251" y="1991502"/>
          <a:ext cx="3227270" cy="1369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If we had time to continue the project we're aware of what direction we would go in </a:t>
          </a:r>
          <a:endParaRPr lang="en-US" sz="1800" kern="1200" dirty="0"/>
        </a:p>
      </dsp:txBody>
      <dsp:txXfrm>
        <a:off x="1939251" y="1991502"/>
        <a:ext cx="3227270" cy="1369144"/>
      </dsp:txXfrm>
    </dsp:sp>
    <dsp:sp modelId="{58A1DFF8-BAAF-4091-99D8-E866A7D98317}">
      <dsp:nvSpPr>
        <dsp:cNvPr id="0" name=""/>
        <dsp:cNvSpPr/>
      </dsp:nvSpPr>
      <dsp:spPr>
        <a:xfrm>
          <a:off x="5728848" y="1991502"/>
          <a:ext cx="1369144" cy="13691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ABF51D-9F12-42B8-93F7-73B87C16B249}">
      <dsp:nvSpPr>
        <dsp:cNvPr id="0" name=""/>
        <dsp:cNvSpPr/>
      </dsp:nvSpPr>
      <dsp:spPr>
        <a:xfrm>
          <a:off x="6016369" y="2279022"/>
          <a:ext cx="794104" cy="7941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86849-B5C5-4C61-8C89-A66C80EEF948}">
      <dsp:nvSpPr>
        <dsp:cNvPr id="0" name=""/>
        <dsp:cNvSpPr/>
      </dsp:nvSpPr>
      <dsp:spPr>
        <a:xfrm>
          <a:off x="7391381" y="1991502"/>
          <a:ext cx="3227270" cy="1369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Time was our greatest limiting factor for this project</a:t>
          </a:r>
          <a:endParaRPr lang="en-US" sz="1800" kern="1200" dirty="0"/>
        </a:p>
      </dsp:txBody>
      <dsp:txXfrm>
        <a:off x="7391381" y="1991502"/>
        <a:ext cx="3227270" cy="13691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1EC8-73F2-E04B-AD42-6C42149F305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0DB-D6EF-6E42-905B-FC1EF8C7B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39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1EC8-73F2-E04B-AD42-6C42149F305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0DB-D6EF-6E42-905B-FC1EF8C7B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90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1EC8-73F2-E04B-AD42-6C42149F305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0DB-D6EF-6E42-905B-FC1EF8C7B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04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1EC8-73F2-E04B-AD42-6C42149F305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0DB-D6EF-6E42-905B-FC1EF8C7B5C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6775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1EC8-73F2-E04B-AD42-6C42149F305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0DB-D6EF-6E42-905B-FC1EF8C7B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46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1EC8-73F2-E04B-AD42-6C42149F305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0DB-D6EF-6E42-905B-FC1EF8C7B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29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1EC8-73F2-E04B-AD42-6C42149F305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0DB-D6EF-6E42-905B-FC1EF8C7B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26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1EC8-73F2-E04B-AD42-6C42149F305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0DB-D6EF-6E42-905B-FC1EF8C7B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09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1EC8-73F2-E04B-AD42-6C42149F305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0DB-D6EF-6E42-905B-FC1EF8C7B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76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1EC8-73F2-E04B-AD42-6C42149F305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0DB-D6EF-6E42-905B-FC1EF8C7B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22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1EC8-73F2-E04B-AD42-6C42149F305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0DB-D6EF-6E42-905B-FC1EF8C7B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4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1EC8-73F2-E04B-AD42-6C42149F305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0DB-D6EF-6E42-905B-FC1EF8C7B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5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1EC8-73F2-E04B-AD42-6C42149F305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0DB-D6EF-6E42-905B-FC1EF8C7B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35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1EC8-73F2-E04B-AD42-6C42149F305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0DB-D6EF-6E42-905B-FC1EF8C7B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94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1EC8-73F2-E04B-AD42-6C42149F305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0DB-D6EF-6E42-905B-FC1EF8C7B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51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1EC8-73F2-E04B-AD42-6C42149F305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0DB-D6EF-6E42-905B-FC1EF8C7B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68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11EC8-73F2-E04B-AD42-6C42149F305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0DB-D6EF-6E42-905B-FC1EF8C7B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7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A011EC8-73F2-E04B-AD42-6C42149F3056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D60DB-D6EF-6E42-905B-FC1EF8C7B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663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3.tif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7A389-0B0B-7644-8ED4-F16CF5041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785938"/>
            <a:ext cx="10275045" cy="2105618"/>
          </a:xfrm>
        </p:spPr>
        <p:txBody>
          <a:bodyPr/>
          <a:lstStyle/>
          <a:p>
            <a:r>
              <a:rPr lang="en-US" dirty="0"/>
              <a:t>BadUSB Botnet Attack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1B79A5-0937-554B-BEF4-18CC21E33A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 154 Project</a:t>
            </a:r>
          </a:p>
          <a:p>
            <a:r>
              <a:rPr lang="en-US" dirty="0"/>
              <a:t>Ryan Kozak, Tom Amir, Pawan Chandra</a:t>
            </a:r>
          </a:p>
        </p:txBody>
      </p:sp>
    </p:spTree>
    <p:extLst>
      <p:ext uri="{BB962C8B-B14F-4D97-AF65-F5344CB8AC3E}">
        <p14:creationId xmlns:p14="http://schemas.microsoft.com/office/powerpoint/2010/main" val="585006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FFD27-67C1-AC4D-BDC2-12D806C2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Objective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B5C2D-3434-5140-8D8F-DFC11C085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2121025"/>
            <a:ext cx="5449889" cy="2615946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E8723-C0C5-104D-844C-9BD886BDC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64" y="2556402"/>
            <a:ext cx="5101735" cy="1955482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EBEBEB"/>
                </a:solidFill>
              </a:rPr>
              <a:t>To create BadUSB devices, that upon plugin, infect victim computers with malware configured to join a botnet</a:t>
            </a:r>
            <a:endParaRPr lang="en-US" sz="2400" b="1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942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1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1ADB1-57A8-8845-80B1-D2D7FE419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Key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7A054-4EBF-DB4D-BF7B-EB0061187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Botnet - </a:t>
            </a:r>
            <a:r>
              <a:rPr lang="en-US" dirty="0"/>
              <a:t>number of Internet-connected devices running bots to carry out attack</a:t>
            </a:r>
          </a:p>
          <a:p>
            <a:r>
              <a:rPr lang="en-US" b="1" dirty="0"/>
              <a:t>Command &amp; Control Server - </a:t>
            </a:r>
            <a:r>
              <a:rPr lang="en-US" dirty="0"/>
              <a:t>a computer controlled by an attacker  is used to send commands </a:t>
            </a:r>
          </a:p>
          <a:p>
            <a:r>
              <a:rPr lang="en-US" b="1" dirty="0"/>
              <a:t>VPS – V</a:t>
            </a:r>
            <a:r>
              <a:rPr lang="en-US" dirty="0"/>
              <a:t>irtual </a:t>
            </a:r>
            <a:r>
              <a:rPr lang="en-US" b="1" dirty="0"/>
              <a:t>P</a:t>
            </a:r>
            <a:r>
              <a:rPr lang="en-US" dirty="0"/>
              <a:t>rivate </a:t>
            </a:r>
            <a:r>
              <a:rPr lang="en-US" b="1" dirty="0"/>
              <a:t>S</a:t>
            </a:r>
            <a:r>
              <a:rPr lang="en-US" dirty="0"/>
              <a:t>erver is a virtual machine sold as a service by an Internet hosting service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7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1E60B-896D-F644-BB14-8386E506A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2F2F2"/>
                </a:solidFill>
              </a:rPr>
              <a:t>Overview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85F05E-2828-4E85-8596-6B5DA66EC5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2381085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8529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EB3ED-2414-D546-BF26-6B11D55D0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Command &amp; Control Server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05614946-68AE-4712-B142-63179C199B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6375282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12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822D3-9A2A-744A-9075-1D0AA6A33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BadUSB Device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275F759-84CF-4CC4-B220-8ED2BE8A01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63662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D9D25BA-8FF7-3D4E-9260-B03A53B82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3109" y="3214687"/>
            <a:ext cx="16192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11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5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6" name="Picture 5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7" name="Oval 5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8" name="Picture 6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6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0" name="Rectangle 6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4D49C-B7DE-C445-B652-7FA06E5E8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04" y="-175431"/>
            <a:ext cx="4826794" cy="19709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Live Demo</a:t>
            </a:r>
            <a:br>
              <a:rPr lang="en-US" sz="54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54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Online Media 3" descr="csc154_project">
            <a:hlinkClick r:id="" action="ppaction://media"/>
            <a:extLst>
              <a:ext uri="{FF2B5EF4-FFF2-40B4-BE49-F238E27FC236}">
                <a16:creationId xmlns:a16="http://schemas.microsoft.com/office/drawing/2014/main" id="{9052C6BE-B287-FD4F-88AF-A29F5569F8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42545" y="985481"/>
            <a:ext cx="9901755" cy="55697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31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7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6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DA10F-E8CB-7C41-916E-87625D1CF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Lessons &amp; Limitations </a:t>
            </a: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: Shape 32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00675478-D727-48B7-89E2-7B4086939E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537218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7833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6F085-E564-374D-B525-AEFD7D4BE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37751-984B-754C-A540-EC182AEF4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Configured our BadUSB devices to infect Linux, Windows and OSX machines</a:t>
            </a:r>
          </a:p>
          <a:p>
            <a:r>
              <a:rPr lang="en-US" dirty="0"/>
              <a:t>Upon plugin, our device will execute a payload to join our Botnet</a:t>
            </a:r>
          </a:p>
          <a:p>
            <a:r>
              <a:rPr lang="en-US" dirty="0"/>
              <a:t>Ideally we would need to find a better botnet framework, or develop our own simple C&amp;C server to handle reverse shells from victims </a:t>
            </a:r>
          </a:p>
        </p:txBody>
      </p:sp>
    </p:spTree>
    <p:extLst>
      <p:ext uri="{BB962C8B-B14F-4D97-AF65-F5344CB8AC3E}">
        <p14:creationId xmlns:p14="http://schemas.microsoft.com/office/powerpoint/2010/main" val="8512320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295</Words>
  <Application>Microsoft Office PowerPoint</Application>
  <PresentationFormat>Widescreen</PresentationFormat>
  <Paragraphs>31</Paragraphs>
  <Slides>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Ion</vt:lpstr>
      <vt:lpstr>BadUSB Botnet Attack</vt:lpstr>
      <vt:lpstr>Objective</vt:lpstr>
      <vt:lpstr>Key Terms</vt:lpstr>
      <vt:lpstr>Overview</vt:lpstr>
      <vt:lpstr>Command &amp; Control Server</vt:lpstr>
      <vt:lpstr>BadUSB Device </vt:lpstr>
      <vt:lpstr>Live Demo </vt:lpstr>
      <vt:lpstr>Lessons &amp; Limitations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BadUSB Botnet Attack</dc:title>
  <dc:creator>Amir, Shayan Tom</dc:creator>
  <cp:lastModifiedBy>Amir, Shayan Tom</cp:lastModifiedBy>
  <cp:revision>7</cp:revision>
  <dcterms:created xsi:type="dcterms:W3CDTF">2019-12-03T04:09:22Z</dcterms:created>
  <dcterms:modified xsi:type="dcterms:W3CDTF">2019-12-03T13:40:40Z</dcterms:modified>
</cp:coreProperties>
</file>